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0" roundtripDataSignature="AMtx7mhrgK1MG9Yt+HhULtYt1Qf9t++TM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33B3D01-8332-457C-9873-019B190E19CC}" v="64" dt="2025-10-08T20:23:35.42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40" Type="http://customschemas.google.com/relationships/presentationmetadata" Target="metadata"/><Relationship Id="rId45"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46"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arlotte Lew" userId="DE9u/HIIxMU0OFQg8o06/mNtqbZG0KcOoC0s0LyOtjk=" providerId="None" clId="Web-{633B3D01-8332-457C-9873-019B190E19CC}"/>
    <pc:docChg chg="modSld">
      <pc:chgData name="Charlotte Lew" userId="DE9u/HIIxMU0OFQg8o06/mNtqbZG0KcOoC0s0LyOtjk=" providerId="None" clId="Web-{633B3D01-8332-457C-9873-019B190E19CC}" dt="2025-10-08T20:23:35.428" v="32" actId="20577"/>
      <pc:docMkLst>
        <pc:docMk/>
      </pc:docMkLst>
      <pc:sldChg chg="modSp">
        <pc:chgData name="Charlotte Lew" userId="DE9u/HIIxMU0OFQg8o06/mNtqbZG0KcOoC0s0LyOtjk=" providerId="None" clId="Web-{633B3D01-8332-457C-9873-019B190E19CC}" dt="2025-10-08T20:22:24.738" v="5" actId="20577"/>
        <pc:sldMkLst>
          <pc:docMk/>
          <pc:sldMk cId="0" sldId="279"/>
        </pc:sldMkLst>
        <pc:spChg chg="mod">
          <ac:chgData name="Charlotte Lew" userId="DE9u/HIIxMU0OFQg8o06/mNtqbZG0KcOoC0s0LyOtjk=" providerId="None" clId="Web-{633B3D01-8332-457C-9873-019B190E19CC}" dt="2025-10-08T20:22:24.738" v="5" actId="20577"/>
          <ac:spMkLst>
            <pc:docMk/>
            <pc:sldMk cId="0" sldId="279"/>
            <ac:spMk id="227" creationId="{00000000-0000-0000-0000-000000000000}"/>
          </ac:spMkLst>
        </pc:spChg>
      </pc:sldChg>
      <pc:sldChg chg="modSp">
        <pc:chgData name="Charlotte Lew" userId="DE9u/HIIxMU0OFQg8o06/mNtqbZG0KcOoC0s0LyOtjk=" providerId="None" clId="Web-{633B3D01-8332-457C-9873-019B190E19CC}" dt="2025-10-08T20:23:35.428" v="32" actId="20577"/>
        <pc:sldMkLst>
          <pc:docMk/>
          <pc:sldMk cId="0" sldId="285"/>
        </pc:sldMkLst>
        <pc:spChg chg="mod">
          <ac:chgData name="Charlotte Lew" userId="DE9u/HIIxMU0OFQg8o06/mNtqbZG0KcOoC0s0LyOtjk=" providerId="None" clId="Web-{633B3D01-8332-457C-9873-019B190E19CC}" dt="2025-10-08T20:23:35.428" v="32" actId="20577"/>
          <ac:spMkLst>
            <pc:docMk/>
            <pc:sldMk cId="0" sldId="285"/>
            <ac:spMk id="264"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1" name="Google Shape;141;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7" name="Google Shape;147;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3" name="Google Shape;153;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9" name="Google Shape;159;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5" name="Google Shape;165;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1" name="Google Shape;171;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7" name="Google Shape;177;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3" name="Google Shape;183;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9" name="Google Shape;189;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5" name="Google Shape;195;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 name="Google Shape;9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1" name="Google Shape;201;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7" name="Google Shape;207;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3" name="Google Shape;213;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9" name="Google Shape;219;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2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5" name="Google Shape;225;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2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1" name="Google Shape;231;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2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7" name="Google Shape;237;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p2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3" name="Google Shape;243;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2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0" name="Google Shape;250;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p2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6" name="Google Shape;256;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 name="Google Shape;9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p3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2" name="Google Shape;262;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p3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8" name="Google Shape;268;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p3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4" name="Google Shape;274;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p3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0" name="Google Shape;280;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p3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6" name="Google Shape;286;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 name="Google Shape;105;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 name="Google Shape;11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 name="Google Shape;11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 name="Google Shape;123;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 name="Google Shape;129;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5" name="Google Shape;135;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36"/>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36"/>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chemeClr val="lt1"/>
              </a:buClr>
              <a:buSzPts val="3200"/>
              <a:buNone/>
              <a:defRPr>
                <a:solidFill>
                  <a:schemeClr val="lt1"/>
                </a:solidFill>
              </a:defRPr>
            </a:lvl1pPr>
            <a:lvl2pPr lvl="1" algn="ctr">
              <a:spcBef>
                <a:spcPts val="560"/>
              </a:spcBef>
              <a:spcAft>
                <a:spcPts val="0"/>
              </a:spcAft>
              <a:buClr>
                <a:schemeClr val="lt1"/>
              </a:buClr>
              <a:buSzPts val="2800"/>
              <a:buNone/>
              <a:defRPr>
                <a:solidFill>
                  <a:schemeClr val="lt1"/>
                </a:solidFill>
              </a:defRPr>
            </a:lvl2pPr>
            <a:lvl3pPr lvl="2" algn="ctr">
              <a:spcBef>
                <a:spcPts val="480"/>
              </a:spcBef>
              <a:spcAft>
                <a:spcPts val="0"/>
              </a:spcAft>
              <a:buClr>
                <a:schemeClr val="lt1"/>
              </a:buClr>
              <a:buSzPts val="2400"/>
              <a:buNone/>
              <a:defRPr>
                <a:solidFill>
                  <a:schemeClr val="lt1"/>
                </a:solidFill>
              </a:defRPr>
            </a:lvl3pPr>
            <a:lvl4pPr lvl="3" algn="ctr">
              <a:spcBef>
                <a:spcPts val="400"/>
              </a:spcBef>
              <a:spcAft>
                <a:spcPts val="0"/>
              </a:spcAft>
              <a:buClr>
                <a:schemeClr val="lt1"/>
              </a:buClr>
              <a:buSzPts val="2000"/>
              <a:buNone/>
              <a:defRPr>
                <a:solidFill>
                  <a:schemeClr val="lt1"/>
                </a:solidFill>
              </a:defRPr>
            </a:lvl4pPr>
            <a:lvl5pPr lvl="4" algn="ctr">
              <a:spcBef>
                <a:spcPts val="400"/>
              </a:spcBef>
              <a:spcAft>
                <a:spcPts val="0"/>
              </a:spcAft>
              <a:buClr>
                <a:schemeClr val="lt1"/>
              </a:buClr>
              <a:buSzPts val="2000"/>
              <a:buNone/>
              <a:defRPr>
                <a:solidFill>
                  <a:schemeClr val="lt1"/>
                </a:solidFill>
              </a:defRPr>
            </a:lvl5pPr>
            <a:lvl6pPr lvl="5" algn="ctr">
              <a:spcBef>
                <a:spcPts val="400"/>
              </a:spcBef>
              <a:spcAft>
                <a:spcPts val="0"/>
              </a:spcAft>
              <a:buClr>
                <a:schemeClr val="lt1"/>
              </a:buClr>
              <a:buSzPts val="2000"/>
              <a:buNone/>
              <a:defRPr>
                <a:solidFill>
                  <a:schemeClr val="lt1"/>
                </a:solidFill>
              </a:defRPr>
            </a:lvl6pPr>
            <a:lvl7pPr lvl="6" algn="ctr">
              <a:spcBef>
                <a:spcPts val="400"/>
              </a:spcBef>
              <a:spcAft>
                <a:spcPts val="0"/>
              </a:spcAft>
              <a:buClr>
                <a:schemeClr val="lt1"/>
              </a:buClr>
              <a:buSzPts val="2000"/>
              <a:buNone/>
              <a:defRPr>
                <a:solidFill>
                  <a:schemeClr val="lt1"/>
                </a:solidFill>
              </a:defRPr>
            </a:lvl7pPr>
            <a:lvl8pPr lvl="7" algn="ctr">
              <a:spcBef>
                <a:spcPts val="400"/>
              </a:spcBef>
              <a:spcAft>
                <a:spcPts val="0"/>
              </a:spcAft>
              <a:buClr>
                <a:schemeClr val="lt1"/>
              </a:buClr>
              <a:buSzPts val="2000"/>
              <a:buNone/>
              <a:defRPr>
                <a:solidFill>
                  <a:schemeClr val="lt1"/>
                </a:solidFill>
              </a:defRPr>
            </a:lvl8pPr>
            <a:lvl9pPr lvl="8" algn="ctr">
              <a:spcBef>
                <a:spcPts val="400"/>
              </a:spcBef>
              <a:spcAft>
                <a:spcPts val="0"/>
              </a:spcAft>
              <a:buClr>
                <a:schemeClr val="lt1"/>
              </a:buClr>
              <a:buSzPts val="2000"/>
              <a:buNone/>
              <a:defRPr>
                <a:solidFill>
                  <a:schemeClr val="lt1"/>
                </a:solidFill>
              </a:defRPr>
            </a:lvl9pPr>
          </a:lstStyle>
          <a:p>
            <a:endParaRPr/>
          </a:p>
        </p:txBody>
      </p:sp>
      <p:sp>
        <p:nvSpPr>
          <p:cNvPr id="18" name="Google Shape;18;p3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3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3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45"/>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45"/>
          <p:cNvSpPr txBox="1">
            <a:spLocks noGrp="1"/>
          </p:cNvSpPr>
          <p:nvPr>
            <p:ph type="body" idx="1"/>
          </p:nvPr>
        </p:nvSpPr>
        <p:spPr>
          <a:xfrm rot="5400000">
            <a:off x="3833019" y="-1623218"/>
            <a:ext cx="4525963" cy="10972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75" name="Google Shape;75;p4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4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4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46"/>
          <p:cNvSpPr txBox="1">
            <a:spLocks noGrp="1"/>
          </p:cNvSpPr>
          <p:nvPr>
            <p:ph type="title"/>
          </p:nvPr>
        </p:nvSpPr>
        <p:spPr>
          <a:xfrm rot="5400000">
            <a:off x="7285038" y="1828802"/>
            <a:ext cx="5851525" cy="2743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46"/>
          <p:cNvSpPr txBox="1">
            <a:spLocks noGrp="1"/>
          </p:cNvSpPr>
          <p:nvPr>
            <p:ph type="body" idx="1"/>
          </p:nvPr>
        </p:nvSpPr>
        <p:spPr>
          <a:xfrm rot="5400000">
            <a:off x="1697038" y="-812799"/>
            <a:ext cx="5851525" cy="80264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81" name="Google Shape;81;p4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4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4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
        <p:nvSpPr>
          <p:cNvPr id="22" name="Google Shape;22;p3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3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3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38"/>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38"/>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28" name="Google Shape;28;p3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3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3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39"/>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lt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39"/>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chemeClr val="lt1"/>
              </a:buClr>
              <a:buSzPts val="2000"/>
              <a:buNone/>
              <a:defRPr sz="2000">
                <a:solidFill>
                  <a:schemeClr val="lt1"/>
                </a:solidFill>
              </a:defRPr>
            </a:lvl1pPr>
            <a:lvl2pPr marL="914400" lvl="1" indent="-228600" algn="l">
              <a:spcBef>
                <a:spcPts val="360"/>
              </a:spcBef>
              <a:spcAft>
                <a:spcPts val="0"/>
              </a:spcAft>
              <a:buClr>
                <a:schemeClr val="lt1"/>
              </a:buClr>
              <a:buSzPts val="1800"/>
              <a:buNone/>
              <a:defRPr sz="1800">
                <a:solidFill>
                  <a:schemeClr val="lt1"/>
                </a:solidFill>
              </a:defRPr>
            </a:lvl2pPr>
            <a:lvl3pPr marL="1371600" lvl="2" indent="-228600" algn="l">
              <a:spcBef>
                <a:spcPts val="320"/>
              </a:spcBef>
              <a:spcAft>
                <a:spcPts val="0"/>
              </a:spcAft>
              <a:buClr>
                <a:schemeClr val="lt1"/>
              </a:buClr>
              <a:buSzPts val="1600"/>
              <a:buNone/>
              <a:defRPr sz="1600">
                <a:solidFill>
                  <a:schemeClr val="lt1"/>
                </a:solidFill>
              </a:defRPr>
            </a:lvl3pPr>
            <a:lvl4pPr marL="1828800" lvl="3" indent="-228600" algn="l">
              <a:spcBef>
                <a:spcPts val="280"/>
              </a:spcBef>
              <a:spcAft>
                <a:spcPts val="0"/>
              </a:spcAft>
              <a:buClr>
                <a:schemeClr val="lt1"/>
              </a:buClr>
              <a:buSzPts val="1400"/>
              <a:buNone/>
              <a:defRPr sz="1400">
                <a:solidFill>
                  <a:schemeClr val="lt1"/>
                </a:solidFill>
              </a:defRPr>
            </a:lvl4pPr>
            <a:lvl5pPr marL="2286000" lvl="4" indent="-228600" algn="l">
              <a:spcBef>
                <a:spcPts val="280"/>
              </a:spcBef>
              <a:spcAft>
                <a:spcPts val="0"/>
              </a:spcAft>
              <a:buClr>
                <a:schemeClr val="lt1"/>
              </a:buClr>
              <a:buSzPts val="1400"/>
              <a:buNone/>
              <a:defRPr sz="1400">
                <a:solidFill>
                  <a:schemeClr val="lt1"/>
                </a:solidFill>
              </a:defRPr>
            </a:lvl5pPr>
            <a:lvl6pPr marL="2743200" lvl="5" indent="-228600" algn="l">
              <a:spcBef>
                <a:spcPts val="280"/>
              </a:spcBef>
              <a:spcAft>
                <a:spcPts val="0"/>
              </a:spcAft>
              <a:buClr>
                <a:schemeClr val="lt1"/>
              </a:buClr>
              <a:buSzPts val="1400"/>
              <a:buNone/>
              <a:defRPr sz="1400">
                <a:solidFill>
                  <a:schemeClr val="lt1"/>
                </a:solidFill>
              </a:defRPr>
            </a:lvl6pPr>
            <a:lvl7pPr marL="3200400" lvl="6" indent="-228600" algn="l">
              <a:spcBef>
                <a:spcPts val="280"/>
              </a:spcBef>
              <a:spcAft>
                <a:spcPts val="0"/>
              </a:spcAft>
              <a:buClr>
                <a:schemeClr val="lt1"/>
              </a:buClr>
              <a:buSzPts val="1400"/>
              <a:buNone/>
              <a:defRPr sz="1400">
                <a:solidFill>
                  <a:schemeClr val="lt1"/>
                </a:solidFill>
              </a:defRPr>
            </a:lvl7pPr>
            <a:lvl8pPr marL="3657600" lvl="7" indent="-228600" algn="l">
              <a:spcBef>
                <a:spcPts val="280"/>
              </a:spcBef>
              <a:spcAft>
                <a:spcPts val="0"/>
              </a:spcAft>
              <a:buClr>
                <a:schemeClr val="lt1"/>
              </a:buClr>
              <a:buSzPts val="1400"/>
              <a:buNone/>
              <a:defRPr sz="1400">
                <a:solidFill>
                  <a:schemeClr val="lt1"/>
                </a:solidFill>
              </a:defRPr>
            </a:lvl8pPr>
            <a:lvl9pPr marL="4114800" lvl="8" indent="-228600" algn="l">
              <a:spcBef>
                <a:spcPts val="280"/>
              </a:spcBef>
              <a:spcAft>
                <a:spcPts val="0"/>
              </a:spcAft>
              <a:buClr>
                <a:schemeClr val="lt1"/>
              </a:buClr>
              <a:buSzPts val="1400"/>
              <a:buNone/>
              <a:defRPr sz="1400">
                <a:solidFill>
                  <a:schemeClr val="lt1"/>
                </a:solidFill>
              </a:defRPr>
            </a:lvl9pPr>
          </a:lstStyle>
          <a:p>
            <a:endParaRPr/>
          </a:p>
        </p:txBody>
      </p:sp>
      <p:sp>
        <p:nvSpPr>
          <p:cNvPr id="34" name="Google Shape;34;p3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3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3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40"/>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40"/>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0" name="Google Shape;40;p40"/>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1" name="Google Shape;41;p4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4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4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41"/>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41"/>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7" name="Google Shape;47;p41"/>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48" name="Google Shape;48;p41"/>
          <p:cNvSpPr txBox="1">
            <a:spLocks noGrp="1"/>
          </p:cNvSpPr>
          <p:nvPr>
            <p:ph type="body" idx="3"/>
          </p:nvPr>
        </p:nvSpPr>
        <p:spPr>
          <a:xfrm>
            <a:off x="6193368" y="1535113"/>
            <a:ext cx="5389033"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9" name="Google Shape;49;p41"/>
          <p:cNvSpPr txBox="1">
            <a:spLocks noGrp="1"/>
          </p:cNvSpPr>
          <p:nvPr>
            <p:ph type="body" idx="4"/>
          </p:nvPr>
        </p:nvSpPr>
        <p:spPr>
          <a:xfrm>
            <a:off x="6193368" y="2174875"/>
            <a:ext cx="5389033"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50" name="Google Shape;50;p4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4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4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42"/>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4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4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4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43"/>
          <p:cNvSpPr txBox="1">
            <a:spLocks noGrp="1"/>
          </p:cNvSpPr>
          <p:nvPr>
            <p:ph type="title"/>
          </p:nvPr>
        </p:nvSpPr>
        <p:spPr>
          <a:xfrm>
            <a:off x="609601" y="273050"/>
            <a:ext cx="4011084"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43"/>
          <p:cNvSpPr txBox="1">
            <a:spLocks noGrp="1"/>
          </p:cNvSpPr>
          <p:nvPr>
            <p:ph type="body" idx="1"/>
          </p:nvPr>
        </p:nvSpPr>
        <p:spPr>
          <a:xfrm>
            <a:off x="4766733" y="273051"/>
            <a:ext cx="6815667"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lt1"/>
              </a:buClr>
              <a:buSzPts val="3200"/>
              <a:buChar char="•"/>
              <a:defRPr sz="3200"/>
            </a:lvl1pPr>
            <a:lvl2pPr marL="914400" lvl="1" indent="-406400" algn="l">
              <a:spcBef>
                <a:spcPts val="560"/>
              </a:spcBef>
              <a:spcAft>
                <a:spcPts val="0"/>
              </a:spcAft>
              <a:buClr>
                <a:schemeClr val="lt1"/>
              </a:buClr>
              <a:buSzPts val="2800"/>
              <a:buChar char="–"/>
              <a:defRPr sz="2800"/>
            </a:lvl2pPr>
            <a:lvl3pPr marL="1371600" lvl="2" indent="-381000" algn="l">
              <a:spcBef>
                <a:spcPts val="480"/>
              </a:spcBef>
              <a:spcAft>
                <a:spcPts val="0"/>
              </a:spcAft>
              <a:buClr>
                <a:schemeClr val="lt1"/>
              </a:buClr>
              <a:buSzPts val="2400"/>
              <a:buChar char="•"/>
              <a:defRPr sz="2400"/>
            </a:lvl3pPr>
            <a:lvl4pPr marL="1828800" lvl="3" indent="-355600" algn="l">
              <a:spcBef>
                <a:spcPts val="400"/>
              </a:spcBef>
              <a:spcAft>
                <a:spcPts val="0"/>
              </a:spcAft>
              <a:buClr>
                <a:schemeClr val="lt1"/>
              </a:buClr>
              <a:buSzPts val="2000"/>
              <a:buChar char="–"/>
              <a:defRPr sz="2000"/>
            </a:lvl4pPr>
            <a:lvl5pPr marL="2286000" lvl="4" indent="-355600" algn="l">
              <a:spcBef>
                <a:spcPts val="400"/>
              </a:spcBef>
              <a:spcAft>
                <a:spcPts val="0"/>
              </a:spcAft>
              <a:buClr>
                <a:schemeClr val="lt1"/>
              </a:buClr>
              <a:buSzPts val="2000"/>
              <a:buChar char="»"/>
              <a:defRPr sz="2000"/>
            </a:lvl5pPr>
            <a:lvl6pPr marL="2743200" lvl="5" indent="-355600" algn="l">
              <a:spcBef>
                <a:spcPts val="400"/>
              </a:spcBef>
              <a:spcAft>
                <a:spcPts val="0"/>
              </a:spcAft>
              <a:buClr>
                <a:schemeClr val="lt1"/>
              </a:buClr>
              <a:buSzPts val="2000"/>
              <a:buChar char="•"/>
              <a:defRPr sz="2000"/>
            </a:lvl6pPr>
            <a:lvl7pPr marL="3200400" lvl="6" indent="-355600" algn="l">
              <a:spcBef>
                <a:spcPts val="400"/>
              </a:spcBef>
              <a:spcAft>
                <a:spcPts val="0"/>
              </a:spcAft>
              <a:buClr>
                <a:schemeClr val="lt1"/>
              </a:buClr>
              <a:buSzPts val="2000"/>
              <a:buChar char="•"/>
              <a:defRPr sz="2000"/>
            </a:lvl7pPr>
            <a:lvl8pPr marL="3657600" lvl="7" indent="-355600" algn="l">
              <a:spcBef>
                <a:spcPts val="400"/>
              </a:spcBef>
              <a:spcAft>
                <a:spcPts val="0"/>
              </a:spcAft>
              <a:buClr>
                <a:schemeClr val="lt1"/>
              </a:buClr>
              <a:buSzPts val="2000"/>
              <a:buChar char="•"/>
              <a:defRPr sz="2000"/>
            </a:lvl8pPr>
            <a:lvl9pPr marL="4114800" lvl="8" indent="-355600" algn="l">
              <a:spcBef>
                <a:spcPts val="400"/>
              </a:spcBef>
              <a:spcAft>
                <a:spcPts val="0"/>
              </a:spcAft>
              <a:buClr>
                <a:schemeClr val="lt1"/>
              </a:buClr>
              <a:buSzPts val="2000"/>
              <a:buChar char="•"/>
              <a:defRPr sz="2000"/>
            </a:lvl9pPr>
          </a:lstStyle>
          <a:p>
            <a:endParaRPr/>
          </a:p>
        </p:txBody>
      </p:sp>
      <p:sp>
        <p:nvSpPr>
          <p:cNvPr id="61" name="Google Shape;61;p43"/>
          <p:cNvSpPr txBox="1">
            <a:spLocks noGrp="1"/>
          </p:cNvSpPr>
          <p:nvPr>
            <p:ph type="body" idx="2"/>
          </p:nvPr>
        </p:nvSpPr>
        <p:spPr>
          <a:xfrm>
            <a:off x="609601" y="1435101"/>
            <a:ext cx="4011084"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2" name="Google Shape;62;p4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4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4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44"/>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44"/>
          <p:cNvSpPr>
            <a:spLocks noGrp="1"/>
          </p:cNvSpPr>
          <p:nvPr>
            <p:ph type="pic" idx="2"/>
          </p:nvPr>
        </p:nvSpPr>
        <p:spPr>
          <a:xfrm>
            <a:off x="2389717" y="612775"/>
            <a:ext cx="7315200" cy="4114800"/>
          </a:xfrm>
          <a:prstGeom prst="rect">
            <a:avLst/>
          </a:prstGeom>
          <a:noFill/>
          <a:ln>
            <a:noFill/>
          </a:ln>
        </p:spPr>
      </p:sp>
      <p:sp>
        <p:nvSpPr>
          <p:cNvPr id="68" name="Google Shape;68;p44"/>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9" name="Google Shape;69;p4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4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4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9"/>
        <p:cNvGrpSpPr/>
        <p:nvPr/>
      </p:nvGrpSpPr>
      <p:grpSpPr>
        <a:xfrm>
          <a:off x="0" y="0"/>
          <a:ext cx="0" cy="0"/>
          <a:chOff x="0" y="0"/>
          <a:chExt cx="0" cy="0"/>
        </a:xfrm>
      </p:grpSpPr>
      <p:sp>
        <p:nvSpPr>
          <p:cNvPr id="10" name="Google Shape;10;p35"/>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35"/>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lt1"/>
              </a:buClr>
              <a:buSzPts val="3200"/>
              <a:buFont typeface="Arial"/>
              <a:buChar char="•"/>
              <a:defRPr sz="3200" b="0" i="0" u="none" strike="noStrike" cap="none">
                <a:solidFill>
                  <a:schemeClr val="lt1"/>
                </a:solidFill>
                <a:latin typeface="Calibri"/>
                <a:ea typeface="Calibri"/>
                <a:cs typeface="Calibri"/>
                <a:sym typeface="Calibri"/>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5pPr>
            <a:lvl6pPr marL="2743200" marR="0" lvl="5"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6pPr>
            <a:lvl7pPr marL="3200400" marR="0" lvl="6"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7pPr>
            <a:lvl8pPr marL="3657600" marR="0" lvl="7"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8pPr>
            <a:lvl9pPr marL="4114800" marR="0" lvl="8"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9pPr>
          </a:lstStyle>
          <a:p>
            <a:endParaRPr/>
          </a:p>
        </p:txBody>
      </p:sp>
      <p:sp>
        <p:nvSpPr>
          <p:cNvPr id="12" name="Google Shape;12;p3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3" name="Google Shape;13;p3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4" name="Google Shape;14;p3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Calibri"/>
                <a:ea typeface="Calibri"/>
                <a:cs typeface="Calibri"/>
                <a:sym typeface="Calibri"/>
              </a:defRPr>
            </a:lvl1pPr>
            <a:lvl2pPr marL="0" marR="0" lvl="1" indent="0" algn="r" rtl="0">
              <a:spcBef>
                <a:spcPts val="0"/>
              </a:spcBef>
              <a:buNone/>
              <a:defRPr sz="1200" b="0" i="0" u="none" strike="noStrike" cap="none">
                <a:solidFill>
                  <a:schemeClr val="lt1"/>
                </a:solidFill>
                <a:latin typeface="Calibri"/>
                <a:ea typeface="Calibri"/>
                <a:cs typeface="Calibri"/>
                <a:sym typeface="Calibri"/>
              </a:defRPr>
            </a:lvl2pPr>
            <a:lvl3pPr marL="0" marR="0" lvl="2" indent="0" algn="r" rtl="0">
              <a:spcBef>
                <a:spcPts val="0"/>
              </a:spcBef>
              <a:buNone/>
              <a:defRPr sz="1200" b="0" i="0" u="none" strike="noStrike" cap="none">
                <a:solidFill>
                  <a:schemeClr val="lt1"/>
                </a:solidFill>
                <a:latin typeface="Calibri"/>
                <a:ea typeface="Calibri"/>
                <a:cs typeface="Calibri"/>
                <a:sym typeface="Calibri"/>
              </a:defRPr>
            </a:lvl3pPr>
            <a:lvl4pPr marL="0" marR="0" lvl="3" indent="0" algn="r" rtl="0">
              <a:spcBef>
                <a:spcPts val="0"/>
              </a:spcBef>
              <a:buNone/>
              <a:defRPr sz="1200" b="0" i="0" u="none" strike="noStrike" cap="none">
                <a:solidFill>
                  <a:schemeClr val="lt1"/>
                </a:solidFill>
                <a:latin typeface="Calibri"/>
                <a:ea typeface="Calibri"/>
                <a:cs typeface="Calibri"/>
                <a:sym typeface="Calibri"/>
              </a:defRPr>
            </a:lvl4pPr>
            <a:lvl5pPr marL="0" marR="0" lvl="4" indent="0" algn="r" rtl="0">
              <a:spcBef>
                <a:spcPts val="0"/>
              </a:spcBef>
              <a:buNone/>
              <a:defRPr sz="1200" b="0" i="0" u="none" strike="noStrike" cap="none">
                <a:solidFill>
                  <a:schemeClr val="lt1"/>
                </a:solidFill>
                <a:latin typeface="Calibri"/>
                <a:ea typeface="Calibri"/>
                <a:cs typeface="Calibri"/>
                <a:sym typeface="Calibri"/>
              </a:defRPr>
            </a:lvl5pPr>
            <a:lvl6pPr marL="0" marR="0" lvl="5" indent="0" algn="r" rtl="0">
              <a:spcBef>
                <a:spcPts val="0"/>
              </a:spcBef>
              <a:buNone/>
              <a:defRPr sz="1200" b="0" i="0" u="none" strike="noStrike" cap="none">
                <a:solidFill>
                  <a:schemeClr val="lt1"/>
                </a:solidFill>
                <a:latin typeface="Calibri"/>
                <a:ea typeface="Calibri"/>
                <a:cs typeface="Calibri"/>
                <a:sym typeface="Calibri"/>
              </a:defRPr>
            </a:lvl6pPr>
            <a:lvl7pPr marL="0" marR="0" lvl="6" indent="0" algn="r" rtl="0">
              <a:spcBef>
                <a:spcPts val="0"/>
              </a:spcBef>
              <a:buNone/>
              <a:defRPr sz="1200" b="0" i="0" u="none" strike="noStrike" cap="none">
                <a:solidFill>
                  <a:schemeClr val="lt1"/>
                </a:solidFill>
                <a:latin typeface="Calibri"/>
                <a:ea typeface="Calibri"/>
                <a:cs typeface="Calibri"/>
                <a:sym typeface="Calibri"/>
              </a:defRPr>
            </a:lvl7pPr>
            <a:lvl8pPr marL="0" marR="0" lvl="7" indent="0" algn="r" rtl="0">
              <a:spcBef>
                <a:spcPts val="0"/>
              </a:spcBef>
              <a:buNone/>
              <a:defRPr sz="1200" b="0" i="0" u="none" strike="noStrike" cap="none">
                <a:solidFill>
                  <a:schemeClr val="lt1"/>
                </a:solidFill>
                <a:latin typeface="Calibri"/>
                <a:ea typeface="Calibri"/>
                <a:cs typeface="Calibri"/>
                <a:sym typeface="Calibri"/>
              </a:defRPr>
            </a:lvl8pPr>
            <a:lvl9pPr marL="0" marR="0" lvl="8" indent="0" algn="r" rtl="0">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7"/>
        <p:cNvGrpSpPr/>
        <p:nvPr/>
      </p:nvGrpSpPr>
      <p:grpSpPr>
        <a:xfrm>
          <a:off x="0" y="0"/>
          <a:ext cx="0" cy="0"/>
          <a:chOff x="0" y="0"/>
          <a:chExt cx="0" cy="0"/>
        </a:xfrm>
      </p:grpSpPr>
      <p:sp>
        <p:nvSpPr>
          <p:cNvPr id="88" name="Google Shape;88;p1"/>
          <p:cNvSpPr txBox="1">
            <a:spLocks noGrp="1"/>
          </p:cNvSpPr>
          <p:nvPr>
            <p:ph type="ctrTitle"/>
          </p:nvPr>
        </p:nvSpPr>
        <p:spPr>
          <a:xfrm>
            <a:off x="1905000" y="1600201"/>
            <a:ext cx="8458200" cy="14700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8800"/>
              <a:buFont typeface="Calibri"/>
              <a:buNone/>
            </a:pPr>
            <a:r>
              <a:rPr lang="en-US" sz="8800"/>
              <a:t>Visitation of Mary to Elizabeth</a:t>
            </a:r>
            <a:endParaRPr/>
          </a:p>
        </p:txBody>
      </p:sp>
      <p:sp>
        <p:nvSpPr>
          <p:cNvPr id="89" name="Google Shape;89;p1"/>
          <p:cNvSpPr txBox="1">
            <a:spLocks noGrp="1"/>
          </p:cNvSpPr>
          <p:nvPr>
            <p:ph type="subTitle" idx="1"/>
          </p:nvPr>
        </p:nvSpPr>
        <p:spPr>
          <a:xfrm>
            <a:off x="2933700" y="3733800"/>
            <a:ext cx="6400800" cy="838200"/>
          </a:xfrm>
          <a:prstGeom prst="rect">
            <a:avLst/>
          </a:prstGeom>
          <a:noFill/>
          <a:ln>
            <a:noFill/>
          </a:ln>
        </p:spPr>
        <p:txBody>
          <a:bodyPr spcFirstLastPara="1" wrap="square" lIns="91425" tIns="45700" rIns="91425" bIns="45700" anchor="t" anchorCtr="0">
            <a:normAutofit lnSpcReduction="10000"/>
          </a:bodyPr>
          <a:lstStyle/>
          <a:p>
            <a:pPr marL="0" lvl="0" indent="0" algn="ctr" rtl="0">
              <a:spcBef>
                <a:spcPts val="0"/>
              </a:spcBef>
              <a:spcAft>
                <a:spcPts val="0"/>
              </a:spcAft>
              <a:buClr>
                <a:schemeClr val="lt1"/>
              </a:buClr>
              <a:buSzPts val="5400"/>
              <a:buNone/>
            </a:pPr>
            <a:r>
              <a:rPr lang="en-US" sz="5400" i="1">
                <a:solidFill>
                  <a:schemeClr val="lt1"/>
                </a:solidFill>
              </a:rPr>
              <a:t>Year C</a:t>
            </a:r>
            <a:endParaRPr sz="5400" i="1">
              <a:solidFill>
                <a:schemeClr val="lt1"/>
              </a:solidFill>
            </a:endParaRPr>
          </a:p>
        </p:txBody>
      </p:sp>
      <p:sp>
        <p:nvSpPr>
          <p:cNvPr id="90" name="Google Shape;90;p1"/>
          <p:cNvSpPr/>
          <p:nvPr/>
        </p:nvSpPr>
        <p:spPr>
          <a:xfrm>
            <a:off x="1905000" y="4724401"/>
            <a:ext cx="2895600" cy="1815882"/>
          </a:xfrm>
          <a:prstGeom prst="rect">
            <a:avLst/>
          </a:prstGeom>
          <a:solidFill>
            <a:srgbClr val="8B2A18">
              <a:alpha val="69803"/>
            </a:srgbClr>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0" i="0" u="none" strike="noStrike" cap="none">
                <a:solidFill>
                  <a:schemeClr val="lt1"/>
                </a:solidFill>
                <a:latin typeface="Calibri"/>
                <a:ea typeface="Calibri"/>
                <a:cs typeface="Calibri"/>
                <a:sym typeface="Calibri"/>
              </a:rPr>
              <a:t>1 Samuel 2:1-10</a:t>
            </a:r>
            <a:endParaRPr/>
          </a:p>
          <a:p>
            <a:pPr marL="0" marR="0" lvl="0" indent="0" algn="l" rtl="0">
              <a:spcBef>
                <a:spcPts val="0"/>
              </a:spcBef>
              <a:spcAft>
                <a:spcPts val="0"/>
              </a:spcAft>
              <a:buNone/>
            </a:pPr>
            <a:r>
              <a:rPr lang="en-US" sz="2800">
                <a:solidFill>
                  <a:schemeClr val="lt1"/>
                </a:solidFill>
                <a:latin typeface="Calibri"/>
                <a:ea typeface="Calibri"/>
                <a:cs typeface="Calibri"/>
                <a:sym typeface="Calibri"/>
              </a:rPr>
              <a:t>Psalm 113</a:t>
            </a:r>
            <a:endParaRPr/>
          </a:p>
          <a:p>
            <a:pPr marL="0" marR="0" lvl="0" indent="0" algn="l" rtl="0">
              <a:spcBef>
                <a:spcPts val="0"/>
              </a:spcBef>
              <a:spcAft>
                <a:spcPts val="0"/>
              </a:spcAft>
              <a:buNone/>
            </a:pPr>
            <a:r>
              <a:rPr lang="en-US" sz="2800">
                <a:solidFill>
                  <a:schemeClr val="lt1"/>
                </a:solidFill>
                <a:latin typeface="Calibri"/>
                <a:ea typeface="Calibri"/>
                <a:cs typeface="Calibri"/>
                <a:sym typeface="Calibri"/>
              </a:rPr>
              <a:t>Romans 12:9-16b</a:t>
            </a:r>
            <a:endParaRPr sz="2800">
              <a:solidFill>
                <a:schemeClr val="lt1"/>
              </a:solidFill>
              <a:latin typeface="Calibri"/>
              <a:ea typeface="Calibri"/>
              <a:cs typeface="Calibri"/>
              <a:sym typeface="Calibri"/>
            </a:endParaRPr>
          </a:p>
          <a:p>
            <a:pPr marL="0" marR="0" lvl="0" indent="0" algn="l" rtl="0">
              <a:spcBef>
                <a:spcPts val="0"/>
              </a:spcBef>
              <a:spcAft>
                <a:spcPts val="0"/>
              </a:spcAft>
              <a:buNone/>
            </a:pPr>
            <a:r>
              <a:rPr lang="en-US" sz="2800">
                <a:solidFill>
                  <a:schemeClr val="lt1"/>
                </a:solidFill>
                <a:latin typeface="Calibri"/>
                <a:ea typeface="Calibri"/>
                <a:cs typeface="Calibri"/>
                <a:sym typeface="Calibri"/>
              </a:rPr>
              <a:t>Luke 1:39-57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10"/>
          <p:cNvSpPr/>
          <p:nvPr/>
        </p:nvSpPr>
        <p:spPr>
          <a:xfrm>
            <a:off x="2743200" y="1944469"/>
            <a:ext cx="69342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And why has this happened to me, that the mother of my Lord comes to me?</a:t>
            </a:r>
            <a:endParaRPr sz="3600">
              <a:solidFill>
                <a:schemeClr val="lt1"/>
              </a:solidFill>
              <a:latin typeface="Calibri"/>
              <a:ea typeface="Calibri"/>
              <a:cs typeface="Calibri"/>
              <a:sym typeface="Calibri"/>
            </a:endParaRPr>
          </a:p>
        </p:txBody>
      </p:sp>
      <p:sp>
        <p:nvSpPr>
          <p:cNvPr id="144" name="Google Shape;144;p10"/>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1:43</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11"/>
          <p:cNvSpPr txBox="1"/>
          <p:nvPr/>
        </p:nvSpPr>
        <p:spPr>
          <a:xfrm>
            <a:off x="1752600" y="6214646"/>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The Visitation  -- JESUS MAFA, Cameroon</a:t>
            </a:r>
            <a:endParaRPr/>
          </a:p>
        </p:txBody>
      </p:sp>
      <p:pic>
        <p:nvPicPr>
          <p:cNvPr id="150" name="Google Shape;150;p11"/>
          <p:cNvPicPr preferRelativeResize="0"/>
          <p:nvPr/>
        </p:nvPicPr>
        <p:blipFill rotWithShape="1">
          <a:blip r:embed="rId3">
            <a:alphaModFix/>
          </a:blip>
          <a:srcRect/>
          <a:stretch/>
        </p:blipFill>
        <p:spPr>
          <a:xfrm>
            <a:off x="2057400" y="337458"/>
            <a:ext cx="8236084" cy="5529942"/>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12"/>
          <p:cNvSpPr/>
          <p:nvPr/>
        </p:nvSpPr>
        <p:spPr>
          <a:xfrm>
            <a:off x="2743200" y="1944469"/>
            <a:ext cx="7467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For as soon as I heard the sound of your greeting, the child in my womb leaped for joy.</a:t>
            </a:r>
            <a:endParaRPr sz="3600">
              <a:solidFill>
                <a:schemeClr val="lt1"/>
              </a:solidFill>
              <a:latin typeface="Calibri"/>
              <a:ea typeface="Calibri"/>
              <a:cs typeface="Calibri"/>
              <a:sym typeface="Calibri"/>
            </a:endParaRPr>
          </a:p>
        </p:txBody>
      </p:sp>
      <p:sp>
        <p:nvSpPr>
          <p:cNvPr id="156" name="Google Shape;156;p12"/>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1:44</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13"/>
          <p:cNvSpPr txBox="1"/>
          <p:nvPr/>
        </p:nvSpPr>
        <p:spPr>
          <a:xfrm>
            <a:off x="1524000" y="5628382"/>
            <a:ext cx="1981200" cy="107721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The Visitation</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Church of St. Martin</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Nohant-Vicq, France</a:t>
            </a:r>
            <a:endParaRPr/>
          </a:p>
        </p:txBody>
      </p:sp>
      <p:pic>
        <p:nvPicPr>
          <p:cNvPr id="162" name="Google Shape;162;p13"/>
          <p:cNvPicPr preferRelativeResize="0"/>
          <p:nvPr/>
        </p:nvPicPr>
        <p:blipFill rotWithShape="1">
          <a:blip r:embed="rId3">
            <a:alphaModFix/>
          </a:blip>
          <a:srcRect/>
          <a:stretch/>
        </p:blipFill>
        <p:spPr>
          <a:xfrm>
            <a:off x="3505200" y="66236"/>
            <a:ext cx="7090339" cy="6715564"/>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4"/>
          <p:cNvSpPr/>
          <p:nvPr/>
        </p:nvSpPr>
        <p:spPr>
          <a:xfrm>
            <a:off x="2743200" y="1944469"/>
            <a:ext cx="7467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And blessed is she who believed that there would be a fulfillment of what was spoken to her by the Lord."</a:t>
            </a:r>
            <a:endParaRPr sz="3600">
              <a:solidFill>
                <a:schemeClr val="lt1"/>
              </a:solidFill>
              <a:latin typeface="Calibri"/>
              <a:ea typeface="Calibri"/>
              <a:cs typeface="Calibri"/>
              <a:sym typeface="Calibri"/>
            </a:endParaRPr>
          </a:p>
        </p:txBody>
      </p:sp>
      <p:sp>
        <p:nvSpPr>
          <p:cNvPr id="168" name="Google Shape;168;p14"/>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1:45</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15"/>
          <p:cNvSpPr txBox="1"/>
          <p:nvPr/>
        </p:nvSpPr>
        <p:spPr>
          <a:xfrm>
            <a:off x="1752600" y="61722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Visitation of Mary  -- Jacopo da Pontormo, Parish Church, Carmignano, Italy</a:t>
            </a:r>
            <a:endParaRPr/>
          </a:p>
        </p:txBody>
      </p:sp>
      <p:pic>
        <p:nvPicPr>
          <p:cNvPr id="174" name="Google Shape;174;p15"/>
          <p:cNvPicPr preferRelativeResize="0"/>
          <p:nvPr/>
        </p:nvPicPr>
        <p:blipFill rotWithShape="1">
          <a:blip r:embed="rId3">
            <a:alphaModFix/>
          </a:blip>
          <a:srcRect/>
          <a:stretch/>
        </p:blipFill>
        <p:spPr>
          <a:xfrm>
            <a:off x="1752600" y="438627"/>
            <a:ext cx="8742574" cy="5300186"/>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16"/>
          <p:cNvSpPr/>
          <p:nvPr/>
        </p:nvSpPr>
        <p:spPr>
          <a:xfrm>
            <a:off x="2743200" y="1944468"/>
            <a:ext cx="70104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And Mary said, "My soul magnifies the Lord, and my spirit rejoices in God my Savior,</a:t>
            </a:r>
            <a:endParaRPr sz="3600">
              <a:solidFill>
                <a:schemeClr val="lt1"/>
              </a:solidFill>
              <a:latin typeface="Calibri"/>
              <a:ea typeface="Calibri"/>
              <a:cs typeface="Calibri"/>
              <a:sym typeface="Calibri"/>
            </a:endParaRPr>
          </a:p>
        </p:txBody>
      </p:sp>
      <p:sp>
        <p:nvSpPr>
          <p:cNvPr id="180" name="Google Shape;180;p16"/>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1:46-47</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17"/>
          <p:cNvSpPr txBox="1"/>
          <p:nvPr/>
        </p:nvSpPr>
        <p:spPr>
          <a:xfrm>
            <a:off x="1752600" y="61722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The Magnificat  --  Baltimore Cathedral, Baltimore, MD</a:t>
            </a:r>
            <a:endParaRPr/>
          </a:p>
        </p:txBody>
      </p:sp>
      <p:pic>
        <p:nvPicPr>
          <p:cNvPr id="186" name="Google Shape;186;p17"/>
          <p:cNvPicPr preferRelativeResize="0"/>
          <p:nvPr/>
        </p:nvPicPr>
        <p:blipFill rotWithShape="1">
          <a:blip r:embed="rId3">
            <a:alphaModFix/>
          </a:blip>
          <a:srcRect/>
          <a:stretch/>
        </p:blipFill>
        <p:spPr>
          <a:xfrm>
            <a:off x="1524001" y="469902"/>
            <a:ext cx="9121912" cy="5245099"/>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18"/>
          <p:cNvSpPr/>
          <p:nvPr/>
        </p:nvSpPr>
        <p:spPr>
          <a:xfrm>
            <a:off x="2743200" y="1944469"/>
            <a:ext cx="7467600"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for he has looked with favor on the lowliness of his servant. Surely, from now on all generations will call me blessed;</a:t>
            </a:r>
            <a:endParaRPr/>
          </a:p>
          <a:p>
            <a:pPr marL="0" marR="0" lvl="0" indent="0" algn="l" rtl="0">
              <a:spcBef>
                <a:spcPts val="0"/>
              </a:spcBef>
              <a:spcAft>
                <a:spcPts val="0"/>
              </a:spcAft>
              <a:buNone/>
            </a:pPr>
            <a:endParaRPr sz="3600">
              <a:solidFill>
                <a:schemeClr val="lt1"/>
              </a:solidFill>
              <a:latin typeface="Calibri"/>
              <a:ea typeface="Calibri"/>
              <a:cs typeface="Calibri"/>
              <a:sym typeface="Calibri"/>
            </a:endParaRPr>
          </a:p>
        </p:txBody>
      </p:sp>
      <p:sp>
        <p:nvSpPr>
          <p:cNvPr id="192" name="Google Shape;192;p18"/>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1:48</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19"/>
          <p:cNvSpPr txBox="1"/>
          <p:nvPr/>
        </p:nvSpPr>
        <p:spPr>
          <a:xfrm>
            <a:off x="1371600" y="5105401"/>
            <a:ext cx="3200400" cy="135421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The Magnificat</a:t>
            </a:r>
            <a:endParaRPr sz="1600">
              <a:solidFill>
                <a:srgbClr val="F2F2F2"/>
              </a:solidFill>
              <a:latin typeface="Calibri"/>
              <a:ea typeface="Calibri"/>
              <a:cs typeface="Calibri"/>
              <a:sym typeface="Calibri"/>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   Mary and Elizabeth	</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Lauren Wright Pittman</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Liturgical artist</a:t>
            </a:r>
            <a:endParaRPr/>
          </a:p>
        </p:txBody>
      </p:sp>
      <p:pic>
        <p:nvPicPr>
          <p:cNvPr id="198" name="Google Shape;198;p19"/>
          <p:cNvPicPr preferRelativeResize="0"/>
          <p:nvPr/>
        </p:nvPicPr>
        <p:blipFill rotWithShape="1">
          <a:blip r:embed="rId3">
            <a:alphaModFix/>
          </a:blip>
          <a:srcRect/>
          <a:stretch/>
        </p:blipFill>
        <p:spPr>
          <a:xfrm>
            <a:off x="5029200" y="990600"/>
            <a:ext cx="4648200" cy="46482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2"/>
          <p:cNvSpPr/>
          <p:nvPr/>
        </p:nvSpPr>
        <p:spPr>
          <a:xfrm>
            <a:off x="2743200" y="1944469"/>
            <a:ext cx="7467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He raises the poor from the dust, and lifts the needy from the ash heap, to make them sit with princes, with the princes of his people.</a:t>
            </a:r>
            <a:endParaRPr sz="3600">
              <a:solidFill>
                <a:schemeClr val="lt1"/>
              </a:solidFill>
              <a:latin typeface="Calibri"/>
              <a:ea typeface="Calibri"/>
              <a:cs typeface="Calibri"/>
              <a:sym typeface="Calibri"/>
            </a:endParaRPr>
          </a:p>
        </p:txBody>
      </p:sp>
      <p:sp>
        <p:nvSpPr>
          <p:cNvPr id="96" name="Google Shape;96;p2"/>
          <p:cNvSpPr txBox="1"/>
          <p:nvPr/>
        </p:nvSpPr>
        <p:spPr>
          <a:xfrm>
            <a:off x="5791200" y="4724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Psalm 113:7-8</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20"/>
          <p:cNvSpPr/>
          <p:nvPr/>
        </p:nvSpPr>
        <p:spPr>
          <a:xfrm>
            <a:off x="2743200" y="1981201"/>
            <a:ext cx="74676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for the Mighty One has done great things for me, and holy is his name.</a:t>
            </a:r>
            <a:endParaRPr sz="3600">
              <a:solidFill>
                <a:schemeClr val="lt1"/>
              </a:solidFill>
              <a:latin typeface="Calibri"/>
              <a:ea typeface="Calibri"/>
              <a:cs typeface="Calibri"/>
              <a:sym typeface="Calibri"/>
            </a:endParaRPr>
          </a:p>
        </p:txBody>
      </p:sp>
      <p:sp>
        <p:nvSpPr>
          <p:cNvPr id="204" name="Google Shape;204;p20"/>
          <p:cNvSpPr txBox="1"/>
          <p:nvPr/>
        </p:nvSpPr>
        <p:spPr>
          <a:xfrm>
            <a:off x="5791200" y="4267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1:49</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21"/>
          <p:cNvSpPr txBox="1"/>
          <p:nvPr/>
        </p:nvSpPr>
        <p:spPr>
          <a:xfrm>
            <a:off x="2667000" y="5890736"/>
            <a:ext cx="1752600" cy="7386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The Red Magnificat</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Frank Wesley</a:t>
            </a:r>
            <a:endParaRPr/>
          </a:p>
        </p:txBody>
      </p:sp>
      <p:pic>
        <p:nvPicPr>
          <p:cNvPr id="210" name="Google Shape;210;p21"/>
          <p:cNvPicPr preferRelativeResize="0"/>
          <p:nvPr/>
        </p:nvPicPr>
        <p:blipFill rotWithShape="1">
          <a:blip r:embed="rId3">
            <a:alphaModFix/>
          </a:blip>
          <a:srcRect/>
          <a:stretch/>
        </p:blipFill>
        <p:spPr>
          <a:xfrm>
            <a:off x="4648200" y="0"/>
            <a:ext cx="3801762" cy="68580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22"/>
          <p:cNvSpPr/>
          <p:nvPr/>
        </p:nvSpPr>
        <p:spPr>
          <a:xfrm>
            <a:off x="2743200" y="1981201"/>
            <a:ext cx="74676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His mercy is for those who fear him from generation to generation.</a:t>
            </a:r>
            <a:endParaRPr sz="3600">
              <a:solidFill>
                <a:schemeClr val="lt1"/>
              </a:solidFill>
              <a:latin typeface="Calibri"/>
              <a:ea typeface="Calibri"/>
              <a:cs typeface="Calibri"/>
              <a:sym typeface="Calibri"/>
            </a:endParaRPr>
          </a:p>
        </p:txBody>
      </p:sp>
      <p:sp>
        <p:nvSpPr>
          <p:cNvPr id="216" name="Google Shape;216;p22"/>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1:50</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23"/>
          <p:cNvSpPr txBox="1"/>
          <p:nvPr/>
        </p:nvSpPr>
        <p:spPr>
          <a:xfrm>
            <a:off x="1447800" y="6172200"/>
            <a:ext cx="9144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Madonna of the Magnificat (detail)  --  Sandro Botticelli, Uffizi Gallery, Florence, Italy</a:t>
            </a:r>
            <a:endParaRPr/>
          </a:p>
        </p:txBody>
      </p:sp>
      <p:pic>
        <p:nvPicPr>
          <p:cNvPr id="222" name="Google Shape;222;p23"/>
          <p:cNvPicPr preferRelativeResize="0"/>
          <p:nvPr/>
        </p:nvPicPr>
        <p:blipFill rotWithShape="1">
          <a:blip r:embed="rId3">
            <a:alphaModFix/>
          </a:blip>
          <a:srcRect/>
          <a:stretch/>
        </p:blipFill>
        <p:spPr>
          <a:xfrm>
            <a:off x="2209800" y="692706"/>
            <a:ext cx="7772400" cy="4869894"/>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24"/>
          <p:cNvSpPr/>
          <p:nvPr/>
        </p:nvSpPr>
        <p:spPr>
          <a:xfrm>
            <a:off x="2743200" y="1981200"/>
            <a:ext cx="7467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He has shown strength with his arm; he has scattered the proud in the imagination of their hearts.</a:t>
            </a:r>
            <a:endParaRPr dirty="0">
              <a:solidFill>
                <a:schemeClr val="lt1"/>
              </a:solidFill>
            </a:endParaRPr>
          </a:p>
          <a:p>
            <a:pPr marL="0" marR="0" lvl="0" indent="0" algn="l" rtl="0">
              <a:spcBef>
                <a:spcPts val="0"/>
              </a:spcBef>
              <a:spcAft>
                <a:spcPts val="0"/>
              </a:spcAft>
              <a:buNone/>
            </a:pPr>
            <a:endParaRPr sz="3600">
              <a:solidFill>
                <a:schemeClr val="lt1"/>
              </a:solidFill>
              <a:latin typeface="Calibri"/>
              <a:ea typeface="Calibri"/>
              <a:cs typeface="Calibri"/>
              <a:sym typeface="Calibri"/>
            </a:endParaRPr>
          </a:p>
        </p:txBody>
      </p:sp>
      <p:sp>
        <p:nvSpPr>
          <p:cNvPr id="228" name="Google Shape;228;p24"/>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1:51</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25"/>
          <p:cNvSpPr txBox="1"/>
          <p:nvPr/>
        </p:nvSpPr>
        <p:spPr>
          <a:xfrm>
            <a:off x="1905000" y="5257801"/>
            <a:ext cx="2209800" cy="135421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Madonna of Humility</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Giovanni di Paolo</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Museum of Fine Arts</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Boston, MA</a:t>
            </a:r>
            <a:endParaRPr/>
          </a:p>
        </p:txBody>
      </p:sp>
      <p:pic>
        <p:nvPicPr>
          <p:cNvPr id="234" name="Google Shape;234;p25"/>
          <p:cNvPicPr preferRelativeResize="0"/>
          <p:nvPr/>
        </p:nvPicPr>
        <p:blipFill rotWithShape="1">
          <a:blip r:embed="rId3">
            <a:alphaModFix/>
          </a:blip>
          <a:srcRect/>
          <a:stretch/>
        </p:blipFill>
        <p:spPr>
          <a:xfrm>
            <a:off x="4800600" y="1"/>
            <a:ext cx="5029200" cy="6852287"/>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26"/>
          <p:cNvSpPr/>
          <p:nvPr/>
        </p:nvSpPr>
        <p:spPr>
          <a:xfrm>
            <a:off x="2743200" y="1981200"/>
            <a:ext cx="7467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He has brought down the powerful from their thrones, and lifted up the lowly;</a:t>
            </a:r>
            <a:endParaRPr/>
          </a:p>
        </p:txBody>
      </p:sp>
      <p:sp>
        <p:nvSpPr>
          <p:cNvPr id="240" name="Google Shape;240;p26"/>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1:52</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27"/>
          <p:cNvSpPr txBox="1"/>
          <p:nvPr/>
        </p:nvSpPr>
        <p:spPr>
          <a:xfrm>
            <a:off x="1752600" y="4800600"/>
            <a:ext cx="2438400"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800">
              <a:solidFill>
                <a:srgbClr val="F2F2F2"/>
              </a:solidFill>
              <a:latin typeface="Calibri"/>
              <a:ea typeface="Calibri"/>
              <a:cs typeface="Calibri"/>
              <a:sym typeface="Calibri"/>
            </a:endParaRPr>
          </a:p>
        </p:txBody>
      </p:sp>
      <p:pic>
        <p:nvPicPr>
          <p:cNvPr id="246" name="Google Shape;246;p27"/>
          <p:cNvPicPr preferRelativeResize="0"/>
          <p:nvPr/>
        </p:nvPicPr>
        <p:blipFill rotWithShape="1">
          <a:blip r:embed="rId3">
            <a:alphaModFix/>
          </a:blip>
          <a:srcRect/>
          <a:stretch/>
        </p:blipFill>
        <p:spPr>
          <a:xfrm>
            <a:off x="2133600" y="-4618"/>
            <a:ext cx="7924800" cy="6096000"/>
          </a:xfrm>
          <a:prstGeom prst="rect">
            <a:avLst/>
          </a:prstGeom>
          <a:noFill/>
          <a:ln>
            <a:noFill/>
          </a:ln>
        </p:spPr>
      </p:pic>
      <p:sp>
        <p:nvSpPr>
          <p:cNvPr id="247" name="Google Shape;247;p27"/>
          <p:cNvSpPr txBox="1"/>
          <p:nvPr/>
        </p:nvSpPr>
        <p:spPr>
          <a:xfrm>
            <a:off x="4225636" y="6324600"/>
            <a:ext cx="4114800"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chemeClr val="lt1"/>
                </a:solidFill>
                <a:latin typeface="Calibri"/>
                <a:ea typeface="Calibri"/>
                <a:cs typeface="Calibri"/>
                <a:sym typeface="Calibri"/>
              </a:rPr>
              <a:t>Mother Teresa  --  Ariel Quiroz</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28"/>
          <p:cNvSpPr/>
          <p:nvPr/>
        </p:nvSpPr>
        <p:spPr>
          <a:xfrm>
            <a:off x="2971800" y="2057400"/>
            <a:ext cx="6705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he has filled the hungry with good things, and sent the rich away empty.</a:t>
            </a:r>
            <a:endParaRPr sz="3600">
              <a:solidFill>
                <a:schemeClr val="lt1"/>
              </a:solidFill>
              <a:latin typeface="Calibri"/>
              <a:ea typeface="Calibri"/>
              <a:cs typeface="Calibri"/>
              <a:sym typeface="Calibri"/>
            </a:endParaRPr>
          </a:p>
        </p:txBody>
      </p:sp>
      <p:sp>
        <p:nvSpPr>
          <p:cNvPr id="253" name="Google Shape;253;p28"/>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1:53</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Google Shape;258;p29"/>
          <p:cNvSpPr txBox="1"/>
          <p:nvPr/>
        </p:nvSpPr>
        <p:spPr>
          <a:xfrm>
            <a:off x="1905000" y="5486400"/>
            <a:ext cx="1752600" cy="107721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Madonna of Mercy</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Sano di Pietro</a:t>
            </a:r>
            <a:endParaRPr/>
          </a:p>
        </p:txBody>
      </p:sp>
      <p:pic>
        <p:nvPicPr>
          <p:cNvPr id="259" name="Google Shape;259;p29"/>
          <p:cNvPicPr preferRelativeResize="0"/>
          <p:nvPr/>
        </p:nvPicPr>
        <p:blipFill rotWithShape="1">
          <a:blip r:embed="rId3">
            <a:alphaModFix/>
          </a:blip>
          <a:srcRect/>
          <a:stretch/>
        </p:blipFill>
        <p:spPr>
          <a:xfrm>
            <a:off x="4495800" y="129074"/>
            <a:ext cx="5257800" cy="6652727"/>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3"/>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The Poor Invited to the Feast  -- JESUS MAFA, Cameroon</a:t>
            </a:r>
            <a:endParaRPr/>
          </a:p>
        </p:txBody>
      </p:sp>
      <p:pic>
        <p:nvPicPr>
          <p:cNvPr id="102" name="Google Shape;102;p3"/>
          <p:cNvPicPr preferRelativeResize="0"/>
          <p:nvPr/>
        </p:nvPicPr>
        <p:blipFill rotWithShape="1">
          <a:blip r:embed="rId3">
            <a:alphaModFix/>
          </a:blip>
          <a:srcRect/>
          <a:stretch/>
        </p:blipFill>
        <p:spPr>
          <a:xfrm>
            <a:off x="1491917" y="-54428"/>
            <a:ext cx="9176084" cy="6226628"/>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Google Shape;264;p30"/>
          <p:cNvSpPr/>
          <p:nvPr/>
        </p:nvSpPr>
        <p:spPr>
          <a:xfrm>
            <a:off x="2743200" y="1981201"/>
            <a:ext cx="7467600" cy="1200288"/>
          </a:xfrm>
          <a:prstGeom prst="rect">
            <a:avLst/>
          </a:prstGeom>
          <a:noFill/>
          <a:ln>
            <a:noFill/>
          </a:ln>
        </p:spPr>
        <p:txBody>
          <a:bodyPr spcFirstLastPara="1" wrap="square" lIns="91425" tIns="45700" rIns="91425" bIns="45700" anchor="t" anchorCtr="0">
            <a:spAutoFit/>
          </a:bodyPr>
          <a:lstStyle/>
          <a:p>
            <a:r>
              <a:rPr lang="en-US" sz="3600" dirty="0">
                <a:solidFill>
                  <a:schemeClr val="lt1"/>
                </a:solidFill>
                <a:latin typeface="Calibri"/>
                <a:ea typeface="Calibri"/>
                <a:cs typeface="Calibri"/>
                <a:sym typeface="Calibri"/>
              </a:rPr>
              <a:t>He has come to the aid of his child Israel, in remembrance of his mercy,</a:t>
            </a:r>
            <a:endParaRPr sz="3600" dirty="0">
              <a:solidFill>
                <a:schemeClr val="lt1"/>
              </a:solidFill>
              <a:latin typeface="Calibri"/>
              <a:ea typeface="Calibri"/>
              <a:cs typeface="Calibri"/>
              <a:sym typeface="Calibri"/>
            </a:endParaRPr>
          </a:p>
        </p:txBody>
      </p:sp>
      <p:sp>
        <p:nvSpPr>
          <p:cNvPr id="265" name="Google Shape;265;p30"/>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1:54</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p31"/>
          <p:cNvSpPr txBox="1"/>
          <p:nvPr/>
        </p:nvSpPr>
        <p:spPr>
          <a:xfrm>
            <a:off x="1927632" y="6268719"/>
            <a:ext cx="82296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The Visitation  --  Keur Moussa Abbey, Senegal</a:t>
            </a:r>
            <a:endParaRPr/>
          </a:p>
        </p:txBody>
      </p:sp>
      <p:pic>
        <p:nvPicPr>
          <p:cNvPr id="271" name="Google Shape;271;p31"/>
          <p:cNvPicPr preferRelativeResize="0"/>
          <p:nvPr/>
        </p:nvPicPr>
        <p:blipFill rotWithShape="1">
          <a:blip r:embed="rId3">
            <a:alphaModFix/>
          </a:blip>
          <a:srcRect/>
          <a:stretch/>
        </p:blipFill>
        <p:spPr>
          <a:xfrm>
            <a:off x="4308581" y="589280"/>
            <a:ext cx="3387619" cy="5354319"/>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Google Shape;276;p32"/>
          <p:cNvSpPr/>
          <p:nvPr/>
        </p:nvSpPr>
        <p:spPr>
          <a:xfrm>
            <a:off x="2743200" y="1981200"/>
            <a:ext cx="7467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according to the promise he made to our ancestors, to Abraham and to his descendants forever."</a:t>
            </a:r>
            <a:endParaRPr sz="3600">
              <a:solidFill>
                <a:schemeClr val="lt1"/>
              </a:solidFill>
              <a:latin typeface="Calibri"/>
              <a:ea typeface="Calibri"/>
              <a:cs typeface="Calibri"/>
              <a:sym typeface="Calibri"/>
            </a:endParaRPr>
          </a:p>
        </p:txBody>
      </p:sp>
      <p:sp>
        <p:nvSpPr>
          <p:cNvPr id="277" name="Google Shape;277;p32"/>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1:55</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2" name="Google Shape;282;p33"/>
          <p:cNvSpPr txBox="1"/>
          <p:nvPr/>
        </p:nvSpPr>
        <p:spPr>
          <a:xfrm>
            <a:off x="2514600" y="5486400"/>
            <a:ext cx="2286000" cy="116955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Magnificat</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James Tissot</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Brooklyn Museum</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New York City</a:t>
            </a:r>
            <a:endParaRPr/>
          </a:p>
        </p:txBody>
      </p:sp>
      <p:pic>
        <p:nvPicPr>
          <p:cNvPr id="283" name="Google Shape;283;p33"/>
          <p:cNvPicPr preferRelativeResize="0"/>
          <p:nvPr/>
        </p:nvPicPr>
        <p:blipFill rotWithShape="1">
          <a:blip r:embed="rId3">
            <a:alphaModFix/>
          </a:blip>
          <a:srcRect/>
          <a:stretch/>
        </p:blipFill>
        <p:spPr>
          <a:xfrm>
            <a:off x="4875021" y="0"/>
            <a:ext cx="3202179" cy="685800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p34"/>
          <p:cNvSpPr txBox="1">
            <a:spLocks noGrp="1"/>
          </p:cNvSpPr>
          <p:nvPr>
            <p:ph type="title"/>
          </p:nvPr>
        </p:nvSpPr>
        <p:spPr>
          <a:xfrm>
            <a:off x="1981200" y="106362"/>
            <a:ext cx="8229600" cy="503238"/>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2400"/>
              <a:buFont typeface="Calibri"/>
              <a:buNone/>
            </a:pPr>
            <a:r>
              <a:rPr lang="en-US" sz="2400"/>
              <a:t>Credits</a:t>
            </a:r>
            <a:endParaRPr/>
          </a:p>
        </p:txBody>
      </p:sp>
      <p:sp>
        <p:nvSpPr>
          <p:cNvPr id="289" name="Google Shape;289;p34"/>
          <p:cNvSpPr txBox="1">
            <a:spLocks noGrp="1"/>
          </p:cNvSpPr>
          <p:nvPr>
            <p:ph type="body" idx="1"/>
          </p:nvPr>
        </p:nvSpPr>
        <p:spPr>
          <a:xfrm>
            <a:off x="1676400" y="628073"/>
            <a:ext cx="8991600" cy="6248400"/>
          </a:xfrm>
          <a:prstGeom prst="rect">
            <a:avLst/>
          </a:prstGeom>
          <a:noFill/>
          <a:ln>
            <a:noFill/>
          </a:ln>
        </p:spPr>
        <p:txBody>
          <a:bodyPr spcFirstLastPara="1" wrap="square" lIns="91425" tIns="45700" rIns="91425" bIns="45700" anchor="t" anchorCtr="0">
            <a:noAutofit/>
          </a:bodyPr>
          <a:lstStyle/>
          <a:p>
            <a:pPr marL="342900">
              <a:spcBef>
                <a:spcPts val="0"/>
              </a:spcBef>
              <a:buNone/>
            </a:pPr>
            <a:r>
              <a:rPr lang="en-US" sz="1400" dirty="0"/>
              <a:t>New Revised Standard Version Updated Edition Bible, copyright 2022, Division of Christian Education of the National Council of the Churches of Christ in the United States of America. Used by permission. All rights reserved.</a:t>
            </a:r>
          </a:p>
          <a:p>
            <a:pPr marL="342900" lvl="0" indent="-342900" algn="l" rtl="0">
              <a:spcBef>
                <a:spcPts val="280"/>
              </a:spcBef>
              <a:spcAft>
                <a:spcPts val="0"/>
              </a:spcAft>
              <a:buClr>
                <a:schemeClr val="lt1"/>
              </a:buClr>
              <a:buSzPts val="1400"/>
              <a:buNone/>
            </a:pPr>
            <a:endParaRPr sz="1400"/>
          </a:p>
          <a:p>
            <a:pPr marL="342900" lvl="0" indent="-342900" algn="l" rtl="0">
              <a:spcBef>
                <a:spcPts val="280"/>
              </a:spcBef>
              <a:spcAft>
                <a:spcPts val="0"/>
              </a:spcAft>
              <a:buClr>
                <a:schemeClr val="lt1"/>
              </a:buClr>
              <a:buSzPts val="1400"/>
              <a:buNone/>
            </a:pPr>
            <a:r>
              <a:rPr lang="en-US" sz="1400" dirty="0"/>
              <a:t>http://diglib.library.vanderbilt.edu/act-imagelink.pl?RC=48397</a:t>
            </a:r>
            <a:endParaRPr dirty="0"/>
          </a:p>
          <a:p>
            <a:pPr marL="342900" lvl="0" indent="-342900" algn="l" rtl="0">
              <a:spcBef>
                <a:spcPts val="280"/>
              </a:spcBef>
              <a:spcAft>
                <a:spcPts val="0"/>
              </a:spcAft>
              <a:buClr>
                <a:schemeClr val="lt1"/>
              </a:buClr>
              <a:buSzPts val="1400"/>
              <a:buNone/>
            </a:pPr>
            <a:r>
              <a:rPr lang="en-US" sz="1400" dirty="0"/>
              <a:t>Estate of John August Swanson, https://www.johnaugustswanson.com/</a:t>
            </a:r>
            <a:endParaRPr dirty="0"/>
          </a:p>
          <a:p>
            <a:pPr marL="342900" lvl="0" indent="-342900" algn="l" rtl="0">
              <a:spcBef>
                <a:spcPts val="280"/>
              </a:spcBef>
              <a:spcAft>
                <a:spcPts val="0"/>
              </a:spcAft>
              <a:buClr>
                <a:schemeClr val="lt1"/>
              </a:buClr>
              <a:buSzPts val="1400"/>
              <a:buNone/>
            </a:pPr>
            <a:r>
              <a:rPr lang="en-US" sz="1400" dirty="0"/>
              <a:t>http://www.flickr.com/photos/swperman/221074981/</a:t>
            </a:r>
            <a:endParaRPr dirty="0"/>
          </a:p>
          <a:p>
            <a:pPr marL="342900" lvl="0" indent="-342900" algn="l" rtl="0">
              <a:spcBef>
                <a:spcPts val="280"/>
              </a:spcBef>
              <a:spcAft>
                <a:spcPts val="0"/>
              </a:spcAft>
              <a:buClr>
                <a:schemeClr val="lt1"/>
              </a:buClr>
              <a:buSzPts val="1400"/>
              <a:buNone/>
            </a:pPr>
            <a:r>
              <a:rPr lang="en-US" sz="1400" dirty="0"/>
              <a:t>http://diglib.library.vanderbilt.edu/act-imagelink.pl?RC=29442</a:t>
            </a:r>
            <a:endParaRPr dirty="0"/>
          </a:p>
          <a:p>
            <a:pPr marL="342900" lvl="0" indent="-342900" algn="l" rtl="0">
              <a:spcBef>
                <a:spcPts val="280"/>
              </a:spcBef>
              <a:spcAft>
                <a:spcPts val="0"/>
              </a:spcAft>
              <a:buClr>
                <a:schemeClr val="lt1"/>
              </a:buClr>
              <a:buSzPts val="1400"/>
              <a:buNone/>
            </a:pPr>
            <a:r>
              <a:rPr lang="en-US" sz="1400" dirty="0"/>
              <a:t>http://diglib.library.vanderbilt.edu/act-imagelink.pl?RC=48279</a:t>
            </a:r>
            <a:endParaRPr dirty="0"/>
          </a:p>
          <a:p>
            <a:pPr marL="342900" lvl="0" indent="-342900" algn="l" rtl="0">
              <a:spcBef>
                <a:spcPts val="280"/>
              </a:spcBef>
              <a:spcAft>
                <a:spcPts val="0"/>
              </a:spcAft>
              <a:buClr>
                <a:schemeClr val="lt1"/>
              </a:buClr>
              <a:buSzPts val="1400"/>
              <a:buNone/>
            </a:pPr>
            <a:r>
              <a:rPr lang="en-US" sz="1400" dirty="0"/>
              <a:t>http://diglib.library.vanderbilt.edu/act-imagelink.pl?RC=42422</a:t>
            </a:r>
            <a:endParaRPr dirty="0"/>
          </a:p>
          <a:p>
            <a:pPr marL="342900" lvl="0" indent="-342900" algn="l" rtl="0">
              <a:spcBef>
                <a:spcPts val="280"/>
              </a:spcBef>
              <a:spcAft>
                <a:spcPts val="0"/>
              </a:spcAft>
              <a:buClr>
                <a:schemeClr val="lt1"/>
              </a:buClr>
              <a:buSzPts val="1400"/>
              <a:buNone/>
            </a:pPr>
            <a:r>
              <a:rPr lang="en-US" sz="1400" dirty="0"/>
              <a:t>www.yorckproject.de</a:t>
            </a:r>
            <a:endParaRPr sz="1400" dirty="0"/>
          </a:p>
          <a:p>
            <a:pPr marL="342900" lvl="0" indent="-342900" algn="l" rtl="0">
              <a:spcBef>
                <a:spcPts val="280"/>
              </a:spcBef>
              <a:spcAft>
                <a:spcPts val="0"/>
              </a:spcAft>
              <a:buClr>
                <a:schemeClr val="lt1"/>
              </a:buClr>
              <a:buSzPts val="1400"/>
              <a:buNone/>
            </a:pPr>
            <a:r>
              <a:rPr lang="en-US" sz="1400" dirty="0"/>
              <a:t>https://www.flickr.com/photos/paullew/23612984750</a:t>
            </a:r>
            <a:endParaRPr dirty="0"/>
          </a:p>
          <a:p>
            <a:pPr marL="342900" lvl="0" indent="-342900" algn="l" rtl="0">
              <a:spcBef>
                <a:spcPts val="280"/>
              </a:spcBef>
              <a:spcAft>
                <a:spcPts val="0"/>
              </a:spcAft>
              <a:buClr>
                <a:schemeClr val="lt1"/>
              </a:buClr>
              <a:buSzPts val="1400"/>
              <a:buNone/>
            </a:pPr>
            <a:r>
              <a:rPr lang="en-US" sz="1400" dirty="0"/>
              <a:t>http://www.lewpstudio.com - copyright by Lauren Wright Pittman</a:t>
            </a:r>
            <a:endParaRPr dirty="0"/>
          </a:p>
          <a:p>
            <a:pPr marL="342900" lvl="0" indent="-342900" algn="l" rtl="0">
              <a:spcBef>
                <a:spcPts val="280"/>
              </a:spcBef>
              <a:spcAft>
                <a:spcPts val="0"/>
              </a:spcAft>
              <a:buClr>
                <a:schemeClr val="lt1"/>
              </a:buClr>
              <a:buSzPts val="1400"/>
              <a:buNone/>
            </a:pPr>
            <a:r>
              <a:rPr lang="en-US" sz="1400" dirty="0"/>
              <a:t>Estate of Frank Wesley, http://www.frankwesleyart.com/main_page.htm</a:t>
            </a:r>
            <a:endParaRPr dirty="0"/>
          </a:p>
          <a:p>
            <a:pPr marL="342900" lvl="0" indent="-342900" algn="l" rtl="0">
              <a:spcBef>
                <a:spcPts val="280"/>
              </a:spcBef>
              <a:spcAft>
                <a:spcPts val="0"/>
              </a:spcAft>
              <a:buClr>
                <a:schemeClr val="lt1"/>
              </a:buClr>
              <a:buSzPts val="1400"/>
              <a:buNone/>
            </a:pPr>
            <a:r>
              <a:rPr lang="en-US" sz="1400" dirty="0"/>
              <a:t>https://commons.wikimedia.org/wiki/File:Sandro_Botticelli_057.jpg</a:t>
            </a:r>
            <a:endParaRPr sz="1400" dirty="0"/>
          </a:p>
          <a:p>
            <a:pPr marL="342900" lvl="0" indent="-342900" algn="l" rtl="0">
              <a:spcBef>
                <a:spcPts val="280"/>
              </a:spcBef>
              <a:spcAft>
                <a:spcPts val="0"/>
              </a:spcAft>
              <a:buClr>
                <a:schemeClr val="lt1"/>
              </a:buClr>
              <a:buSzPts val="1400"/>
              <a:buNone/>
            </a:pPr>
            <a:r>
              <a:rPr lang="en-US" sz="1400" dirty="0"/>
              <a:t>https://commons.wikimedia.org/wiki/File:Madonna_of_Humility.Giovanni_di_Paolo._Boston_MFA.jpg</a:t>
            </a:r>
            <a:endParaRPr sz="1400" dirty="0"/>
          </a:p>
          <a:p>
            <a:pPr marL="342900" lvl="0" indent="-342900" algn="l" rtl="0">
              <a:spcBef>
                <a:spcPts val="280"/>
              </a:spcBef>
              <a:spcAft>
                <a:spcPts val="0"/>
              </a:spcAft>
              <a:buClr>
                <a:schemeClr val="lt1"/>
              </a:buClr>
              <a:buSzPts val="1400"/>
              <a:buNone/>
            </a:pPr>
            <a:r>
              <a:rPr lang="en-US" sz="1400" dirty="0"/>
              <a:t>https://commons.wikimedia.org/wiki/File:Mother_Teresa_flickr.jpg</a:t>
            </a:r>
            <a:endParaRPr sz="1400" dirty="0"/>
          </a:p>
          <a:p>
            <a:pPr marL="342900" lvl="0" indent="-342900" algn="l" rtl="0">
              <a:spcBef>
                <a:spcPts val="280"/>
              </a:spcBef>
              <a:spcAft>
                <a:spcPts val="0"/>
              </a:spcAft>
              <a:buClr>
                <a:schemeClr val="lt1"/>
              </a:buClr>
              <a:buSzPts val="1400"/>
              <a:buNone/>
            </a:pPr>
            <a:r>
              <a:rPr lang="en-US" sz="1400" dirty="0"/>
              <a:t>https://commons.wikimedia.org/wiki/File:Sano_di_Pietro._Madonna_of_Mercy.1440s_Private_coll..jpg</a:t>
            </a:r>
            <a:endParaRPr dirty="0"/>
          </a:p>
          <a:p>
            <a:pPr marL="342900" lvl="0" indent="-342900" algn="l" rtl="0">
              <a:spcBef>
                <a:spcPts val="280"/>
              </a:spcBef>
              <a:spcAft>
                <a:spcPts val="0"/>
              </a:spcAft>
              <a:buClr>
                <a:schemeClr val="lt1"/>
              </a:buClr>
              <a:buSzPts val="1400"/>
              <a:buNone/>
            </a:pPr>
            <a:r>
              <a:rPr lang="en-US" sz="1400" dirty="0"/>
              <a:t>https://commons.wikimedia.org/wiki/File:KeurMoussaAutel.jpg</a:t>
            </a:r>
            <a:endParaRPr dirty="0"/>
          </a:p>
          <a:p>
            <a:pPr marL="342900" lvl="0" indent="-342900" algn="l" rtl="0">
              <a:spcBef>
                <a:spcPts val="280"/>
              </a:spcBef>
              <a:spcAft>
                <a:spcPts val="0"/>
              </a:spcAft>
              <a:buClr>
                <a:schemeClr val="lt1"/>
              </a:buClr>
              <a:buSzPts val="1400"/>
              <a:buNone/>
            </a:pPr>
            <a:r>
              <a:rPr lang="en-US" sz="1400" dirty="0"/>
              <a:t>https://commons.wikimedia.org/wiki/File:Brooklyn_Museum_-_The_Magnificat_(Le_magnificat)_-_James_Tissot_-_ov Erall_.jpg</a:t>
            </a:r>
            <a:endParaRPr sz="1400" dirty="0"/>
          </a:p>
          <a:p>
            <a:pPr marL="342900" lvl="0" indent="-342900" algn="l" rtl="0">
              <a:spcBef>
                <a:spcPts val="280"/>
              </a:spcBef>
              <a:spcAft>
                <a:spcPts val="0"/>
              </a:spcAft>
              <a:buClr>
                <a:schemeClr val="lt1"/>
              </a:buClr>
              <a:buSzPts val="1400"/>
              <a:buNone/>
            </a:pPr>
            <a:endParaRPr sz="1400"/>
          </a:p>
          <a:p>
            <a:pPr marL="342900" lvl="0" indent="-342900" algn="l" rtl="0">
              <a:spcBef>
                <a:spcPts val="280"/>
              </a:spcBef>
              <a:spcAft>
                <a:spcPts val="0"/>
              </a:spcAft>
              <a:buClr>
                <a:schemeClr val="lt1"/>
              </a:buClr>
              <a:buSzPts val="1400"/>
              <a:buNone/>
            </a:pPr>
            <a:r>
              <a:rPr lang="en-US" sz="1400" dirty="0"/>
              <a:t>Additional descriptions can be found at the Art in the Christian Tradition image library, a service of the Vanderbilt Divinity Library, http://diglib.library.vanderbilt.edu/.  All images available via Creative Commons 3.0 License.</a:t>
            </a:r>
            <a:endParaRPr dirty="0"/>
          </a:p>
          <a:p>
            <a:pPr marL="342900" lvl="0" indent="-254000" algn="l" rtl="0">
              <a:spcBef>
                <a:spcPts val="280"/>
              </a:spcBef>
              <a:spcAft>
                <a:spcPts val="0"/>
              </a:spcAft>
              <a:buClr>
                <a:schemeClr val="lt1"/>
              </a:buClr>
              <a:buSzPts val="1400"/>
              <a:buNone/>
            </a:pPr>
            <a:endParaRPr sz="1400"/>
          </a:p>
          <a:p>
            <a:pPr marL="342900" lvl="0" indent="-254000" algn="l" rtl="0">
              <a:spcBef>
                <a:spcPts val="280"/>
              </a:spcBef>
              <a:spcAft>
                <a:spcPts val="0"/>
              </a:spcAft>
              <a:buClr>
                <a:schemeClr val="lt1"/>
              </a:buClr>
              <a:buSzPts val="1400"/>
              <a:buNone/>
            </a:pPr>
            <a:endParaRPr sz="1400"/>
          </a:p>
          <a:p>
            <a:pPr marL="342900" lvl="0" indent="-254000" algn="l" rtl="0">
              <a:spcBef>
                <a:spcPts val="280"/>
              </a:spcBef>
              <a:spcAft>
                <a:spcPts val="0"/>
              </a:spcAft>
              <a:buClr>
                <a:schemeClr val="lt1"/>
              </a:buClr>
              <a:buSzPts val="1400"/>
              <a:buNone/>
            </a:pPr>
            <a:endParaRPr sz="14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4"/>
          <p:cNvSpPr/>
          <p:nvPr/>
        </p:nvSpPr>
        <p:spPr>
          <a:xfrm>
            <a:off x="2971800" y="2209801"/>
            <a:ext cx="69342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Rejoice with those who rejoice, weep with those who weep.</a:t>
            </a:r>
            <a:endParaRPr sz="3600">
              <a:solidFill>
                <a:schemeClr val="lt1"/>
              </a:solidFill>
              <a:latin typeface="Calibri"/>
              <a:ea typeface="Calibri"/>
              <a:cs typeface="Calibri"/>
              <a:sym typeface="Calibri"/>
            </a:endParaRPr>
          </a:p>
        </p:txBody>
      </p:sp>
      <p:sp>
        <p:nvSpPr>
          <p:cNvPr id="108" name="Google Shape;108;p4"/>
          <p:cNvSpPr txBox="1"/>
          <p:nvPr/>
        </p:nvSpPr>
        <p:spPr>
          <a:xfrm>
            <a:off x="5867400" y="41148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Romans 12:15</a:t>
            </a:r>
            <a:endParaRPr sz="2400">
              <a:solidFill>
                <a:srgbClr val="F2F2F2"/>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pic>
        <p:nvPicPr>
          <p:cNvPr id="113" name="Google Shape;113;p5"/>
          <p:cNvPicPr preferRelativeResize="0"/>
          <p:nvPr/>
        </p:nvPicPr>
        <p:blipFill rotWithShape="1">
          <a:blip r:embed="rId3">
            <a:alphaModFix/>
          </a:blip>
          <a:srcRect/>
          <a:stretch/>
        </p:blipFill>
        <p:spPr>
          <a:xfrm>
            <a:off x="1828800" y="152400"/>
            <a:ext cx="8704386" cy="6172201"/>
          </a:xfrm>
          <a:prstGeom prst="rect">
            <a:avLst/>
          </a:prstGeom>
          <a:noFill/>
          <a:ln>
            <a:noFill/>
          </a:ln>
        </p:spPr>
      </p:pic>
      <p:sp>
        <p:nvSpPr>
          <p:cNvPr id="114" name="Google Shape;114;p5"/>
          <p:cNvSpPr txBox="1"/>
          <p:nvPr/>
        </p:nvSpPr>
        <p:spPr>
          <a:xfrm>
            <a:off x="4800600" y="6474023"/>
            <a:ext cx="4343400"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a:solidFill>
                  <a:schemeClr val="lt1"/>
                </a:solidFill>
                <a:latin typeface="Calibri"/>
                <a:ea typeface="Calibri"/>
                <a:cs typeface="Calibri"/>
                <a:sym typeface="Calibri"/>
              </a:rPr>
              <a:t>A Celebration  --  John August Swanson</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6"/>
          <p:cNvSpPr/>
          <p:nvPr/>
        </p:nvSpPr>
        <p:spPr>
          <a:xfrm>
            <a:off x="2895600" y="1905000"/>
            <a:ext cx="68199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When Elizabeth heard Mary's greeting, the child leaped in her womb. And Elizabeth was filled with the Holy Spirit ....</a:t>
            </a:r>
            <a:endParaRPr sz="3600">
              <a:solidFill>
                <a:schemeClr val="lt1"/>
              </a:solidFill>
              <a:latin typeface="Calibri"/>
              <a:ea typeface="Calibri"/>
              <a:cs typeface="Calibri"/>
              <a:sym typeface="Calibri"/>
            </a:endParaRPr>
          </a:p>
        </p:txBody>
      </p:sp>
      <p:sp>
        <p:nvSpPr>
          <p:cNvPr id="120" name="Google Shape;120;p6"/>
          <p:cNvSpPr txBox="1"/>
          <p:nvPr/>
        </p:nvSpPr>
        <p:spPr>
          <a:xfrm>
            <a:off x="6096000" y="4583669"/>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1:41</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7"/>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Magnificat  --  Brother Eric, Church of Reconciliation, Taize, France</a:t>
            </a:r>
            <a:endParaRPr/>
          </a:p>
        </p:txBody>
      </p:sp>
      <p:pic>
        <p:nvPicPr>
          <p:cNvPr id="126" name="Google Shape;126;p7"/>
          <p:cNvPicPr preferRelativeResize="0"/>
          <p:nvPr/>
        </p:nvPicPr>
        <p:blipFill rotWithShape="1">
          <a:blip r:embed="rId3">
            <a:alphaModFix/>
          </a:blip>
          <a:srcRect/>
          <a:stretch/>
        </p:blipFill>
        <p:spPr>
          <a:xfrm>
            <a:off x="3200400" y="304800"/>
            <a:ext cx="6172200" cy="5880272"/>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8"/>
          <p:cNvSpPr/>
          <p:nvPr/>
        </p:nvSpPr>
        <p:spPr>
          <a:xfrm>
            <a:off x="2743200" y="1944469"/>
            <a:ext cx="7162800" cy="1789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and exclaimed with a loud cry, "Blessed are you among women, and blessed is the fruit of your womb.</a:t>
            </a:r>
            <a:endParaRPr sz="3600">
              <a:solidFill>
                <a:schemeClr val="lt1"/>
              </a:solidFill>
              <a:latin typeface="Calibri"/>
              <a:ea typeface="Calibri"/>
              <a:cs typeface="Calibri"/>
              <a:sym typeface="Calibri"/>
            </a:endParaRPr>
          </a:p>
        </p:txBody>
      </p:sp>
      <p:sp>
        <p:nvSpPr>
          <p:cNvPr id="132" name="Google Shape;132;p8"/>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1:42</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9"/>
          <p:cNvSpPr txBox="1"/>
          <p:nvPr/>
        </p:nvSpPr>
        <p:spPr>
          <a:xfrm>
            <a:off x="1676400" y="5266373"/>
            <a:ext cx="2057400" cy="135421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Annunciation and Visitation</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Amiens Cathedral </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Amiens, France</a:t>
            </a:r>
            <a:endParaRPr/>
          </a:p>
        </p:txBody>
      </p:sp>
      <p:pic>
        <p:nvPicPr>
          <p:cNvPr id="138" name="Google Shape;138;p9"/>
          <p:cNvPicPr preferRelativeResize="0"/>
          <p:nvPr/>
        </p:nvPicPr>
        <p:blipFill rotWithShape="1">
          <a:blip r:embed="rId3">
            <a:alphaModFix/>
          </a:blip>
          <a:srcRect/>
          <a:stretch/>
        </p:blipFill>
        <p:spPr>
          <a:xfrm>
            <a:off x="3962400" y="76200"/>
            <a:ext cx="6324600" cy="6667500"/>
          </a:xfrm>
          <a:prstGeom prst="rect">
            <a:avLst/>
          </a:prstGeom>
          <a:noFill/>
          <a:ln>
            <a:noFill/>
          </a:ln>
        </p:spPr>
      </p:pic>
    </p:spTree>
  </p:cSld>
  <p:clrMapOvr>
    <a:masterClrMapping/>
  </p:clrMapOvr>
</p:sld>
</file>

<file path=ppt/theme/theme1.xml><?xml version="1.0" encoding="utf-8"?>
<a:theme xmlns:a="http://schemas.openxmlformats.org/drawingml/2006/main" name="First Sunday after Christmas Day Year A">
  <a:themeElements>
    <a:clrScheme name="Custom 1">
      <a:dk1>
        <a:srgbClr val="000000"/>
      </a:dk1>
      <a:lt1>
        <a:srgbClr val="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34</Slides>
  <Notes>34</Notes>
  <HiddenSlides>0</HiddenSlide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First Sunday after Christmas Day Year A</vt:lpstr>
      <vt:lpstr>Visitation of Mary to Elizabeth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Anne</dc:creator>
  <cp:revision>9</cp:revision>
  <dcterms:created xsi:type="dcterms:W3CDTF">2016-08-31T16:46:43Z</dcterms:created>
  <dcterms:modified xsi:type="dcterms:W3CDTF">2025-10-08T20:23:39Z</dcterms:modified>
</cp:coreProperties>
</file>