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g9aNpl2WNAVzmbHnWN4/OERCi4C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362E21-EB7D-4B52-B125-B28F27392220}" v="99" dt="2025-10-08T17:20:45.1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45362E21-EB7D-4B52-B125-B28F27392220}"/>
    <pc:docChg chg="modSld">
      <pc:chgData name="Charlotte Lew" userId="DE9u/HIIxMU0OFQg8o06/mNtqbZG0KcOoC0s0LyOtjk=" providerId="None" clId="Web-{45362E21-EB7D-4B52-B125-B28F27392220}" dt="2025-10-08T17:20:40.556" v="50" actId="20577"/>
      <pc:docMkLst>
        <pc:docMk/>
      </pc:docMkLst>
      <pc:sldChg chg="modSp">
        <pc:chgData name="Charlotte Lew" userId="DE9u/HIIxMU0OFQg8o06/mNtqbZG0KcOoC0s0LyOtjk=" providerId="None" clId="Web-{45362E21-EB7D-4B52-B125-B28F27392220}" dt="2025-10-08T17:18:27.320" v="47" actId="20577"/>
        <pc:sldMkLst>
          <pc:docMk/>
          <pc:sldMk cId="0" sldId="259"/>
        </pc:sldMkLst>
        <pc:spChg chg="mod">
          <ac:chgData name="Charlotte Lew" userId="DE9u/HIIxMU0OFQg8o06/mNtqbZG0KcOoC0s0LyOtjk=" providerId="None" clId="Web-{45362E21-EB7D-4B52-B125-B28F27392220}" dt="2025-10-08T17:18:27.320" v="47" actId="20577"/>
          <ac:spMkLst>
            <pc:docMk/>
            <pc:sldMk cId="0" sldId="259"/>
            <ac:spMk id="107" creationId="{00000000-0000-0000-0000-000000000000}"/>
          </ac:spMkLst>
        </pc:spChg>
      </pc:sldChg>
      <pc:sldChg chg="modSp">
        <pc:chgData name="Charlotte Lew" userId="DE9u/HIIxMU0OFQg8o06/mNtqbZG0KcOoC0s0LyOtjk=" providerId="None" clId="Web-{45362E21-EB7D-4B52-B125-B28F27392220}" dt="2025-10-08T17:20:40.556" v="50" actId="20577"/>
        <pc:sldMkLst>
          <pc:docMk/>
          <pc:sldMk cId="0" sldId="265"/>
        </pc:sldMkLst>
        <pc:spChg chg="mod">
          <ac:chgData name="Charlotte Lew" userId="DE9u/HIIxMU0OFQg8o06/mNtqbZG0KcOoC0s0LyOtjk=" providerId="None" clId="Web-{45362E21-EB7D-4B52-B125-B28F27392220}" dt="2025-10-08T17:20:40.556" v="50" actId="20577"/>
          <ac:spMkLst>
            <pc:docMk/>
            <pc:sldMk cId="0" sldId="265"/>
            <ac:spMk id="14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1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2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6"/>
          <p:cNvSpPr>
            <a:spLocks noGrp="1"/>
          </p:cNvSpPr>
          <p:nvPr>
            <p:ph type="pic" idx="2"/>
          </p:nvPr>
        </p:nvSpPr>
        <p:spPr>
          <a:xfrm>
            <a:off x="2389717" y="612775"/>
            <a:ext cx="7315200" cy="4114800"/>
          </a:xfrm>
          <a:prstGeom prst="rect">
            <a:avLst/>
          </a:prstGeom>
          <a:noFill/>
          <a:ln>
            <a:noFill/>
          </a:ln>
        </p:spPr>
      </p:sp>
      <p:sp>
        <p:nvSpPr>
          <p:cNvPr id="68" name="Google Shape;68;p2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002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Tuesday of Holy Week</a:t>
            </a:r>
            <a:endParaRPr/>
          </a:p>
        </p:txBody>
      </p:sp>
      <p:sp>
        <p:nvSpPr>
          <p:cNvPr id="89" name="Google Shape;89;p1"/>
          <p:cNvSpPr txBox="1">
            <a:spLocks noGrp="1"/>
          </p:cNvSpPr>
          <p:nvPr>
            <p:ph type="subTitle" idx="1"/>
          </p:nvPr>
        </p:nvSpPr>
        <p:spPr>
          <a:xfrm>
            <a:off x="2895600" y="39624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90" name="Google Shape;90;p1"/>
          <p:cNvSpPr/>
          <p:nvPr/>
        </p:nvSpPr>
        <p:spPr>
          <a:xfrm>
            <a:off x="1600200" y="5903894"/>
            <a:ext cx="8991600" cy="954107"/>
          </a:xfrm>
          <a:prstGeom prst="rect">
            <a:avLst/>
          </a:prstGeom>
          <a:solidFill>
            <a:srgbClr val="256096">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49:1-7 </a:t>
            </a:r>
            <a:r>
              <a:rPr lang="en-US" sz="1800" b="0" i="0" u="none" strike="noStrike" cap="none">
                <a:solidFill>
                  <a:schemeClr val="lt1"/>
                </a:solidFill>
                <a:latin typeface="Calibri"/>
                <a:ea typeface="Calibri"/>
                <a:cs typeface="Calibri"/>
                <a:sym typeface="Calibri"/>
              </a:rPr>
              <a:t>•  </a:t>
            </a:r>
            <a:r>
              <a:rPr lang="en-US" sz="2800" b="0" i="0" u="none" strike="noStrike" cap="none">
                <a:solidFill>
                  <a:schemeClr val="lt1"/>
                </a:solidFill>
                <a:latin typeface="Calibri"/>
                <a:ea typeface="Calibri"/>
                <a:cs typeface="Calibri"/>
                <a:sym typeface="Calibri"/>
              </a:rPr>
              <a:t>Psalm 71:1-14 </a:t>
            </a:r>
            <a:r>
              <a:rPr lang="en-US" sz="1800" b="0" i="0" u="none" strike="noStrike" cap="none">
                <a:solidFill>
                  <a:schemeClr val="lt1"/>
                </a:solidFill>
                <a:latin typeface="Calibri"/>
                <a:ea typeface="Calibri"/>
                <a:cs typeface="Calibri"/>
                <a:sym typeface="Calibri"/>
              </a:rPr>
              <a:t>•</a:t>
            </a:r>
            <a:r>
              <a:rPr lang="en-US" sz="2800" b="0" i="0" u="none" strike="noStrike" cap="none">
                <a:solidFill>
                  <a:schemeClr val="lt1"/>
                </a:solidFill>
                <a:latin typeface="Calibri"/>
                <a:ea typeface="Calibri"/>
                <a:cs typeface="Calibri"/>
                <a:sym typeface="Calibri"/>
              </a:rPr>
              <a:t> 1 Corinthians 1:18-31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12:20-36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2152472"/>
            <a:ext cx="7467600" cy="1200329"/>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Jesus said to them, "The light is in you for a little longer.” </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7150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12:35a</a:t>
            </a:r>
            <a:endParaRPr sz="2400">
              <a:solidFill>
                <a:srgbClr val="F2F2F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1"/>
          <p:cNvPicPr preferRelativeResize="0"/>
          <p:nvPr/>
        </p:nvPicPr>
        <p:blipFill rotWithShape="1">
          <a:blip r:embed="rId3">
            <a:alphaModFix/>
          </a:blip>
          <a:srcRect/>
          <a:stretch/>
        </p:blipFill>
        <p:spPr>
          <a:xfrm>
            <a:off x="4988012" y="0"/>
            <a:ext cx="5146589" cy="6858000"/>
          </a:xfrm>
          <a:prstGeom prst="rect">
            <a:avLst/>
          </a:prstGeom>
          <a:noFill/>
          <a:ln>
            <a:noFill/>
          </a:ln>
        </p:spPr>
      </p:pic>
      <p:sp>
        <p:nvSpPr>
          <p:cNvPr id="150" name="Google Shape;150;p11"/>
          <p:cNvSpPr txBox="1"/>
          <p:nvPr/>
        </p:nvSpPr>
        <p:spPr>
          <a:xfrm>
            <a:off x="1752600" y="5486400"/>
            <a:ext cx="3352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Cristo Es Nuestra Luz</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LaSalette Festival of Light</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Attleboro, MA</a:t>
            </a:r>
            <a:endParaRPr sz="1600">
              <a:solidFill>
                <a:srgbClr val="F2F2F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971800" y="2199382"/>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“Walk while you have the light, so that the darkness may not overtake you.”</a:t>
            </a:r>
            <a:endParaRPr sz="3600">
              <a:solidFill>
                <a:schemeClr val="lt1"/>
              </a:solidFill>
              <a:latin typeface="Calibri"/>
              <a:ea typeface="Calibri"/>
              <a:cs typeface="Calibri"/>
              <a:sym typeface="Calibri"/>
            </a:endParaRPr>
          </a:p>
        </p:txBody>
      </p:sp>
      <p:sp>
        <p:nvSpPr>
          <p:cNvPr id="156" name="Google Shape;156;p12"/>
          <p:cNvSpPr txBox="1"/>
          <p:nvPr/>
        </p:nvSpPr>
        <p:spPr>
          <a:xfrm>
            <a:off x="55626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12:35b</a:t>
            </a:r>
            <a:endParaRPr sz="2400">
              <a:solidFill>
                <a:srgbClr val="F2F2F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3"/>
          <p:cNvPicPr preferRelativeResize="0"/>
          <p:nvPr/>
        </p:nvPicPr>
        <p:blipFill rotWithShape="1">
          <a:blip r:embed="rId3">
            <a:alphaModFix/>
          </a:blip>
          <a:srcRect/>
          <a:stretch/>
        </p:blipFill>
        <p:spPr>
          <a:xfrm>
            <a:off x="4453280" y="0"/>
            <a:ext cx="6062320" cy="6858000"/>
          </a:xfrm>
          <a:prstGeom prst="rect">
            <a:avLst/>
          </a:prstGeom>
          <a:noFill/>
          <a:ln>
            <a:noFill/>
          </a:ln>
        </p:spPr>
      </p:pic>
      <p:sp>
        <p:nvSpPr>
          <p:cNvPr id="162" name="Google Shape;162;p13"/>
          <p:cNvSpPr txBox="1"/>
          <p:nvPr/>
        </p:nvSpPr>
        <p:spPr>
          <a:xfrm>
            <a:off x="1642720" y="5382162"/>
            <a:ext cx="247208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Light upon the Cathedral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Gerry Hofstetter</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Washington Cathedral Washington, DC</a:t>
            </a:r>
            <a:endParaRPr sz="1600">
              <a:solidFill>
                <a:srgbClr val="F2F2F2"/>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1944468"/>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“While you have the light, believe in the light, so that you may become children of light."</a:t>
            </a:r>
            <a:endParaRPr sz="3600">
              <a:solidFill>
                <a:schemeClr val="lt1"/>
              </a:solidFill>
              <a:latin typeface="Calibri"/>
              <a:ea typeface="Calibri"/>
              <a:cs typeface="Calibri"/>
              <a:sym typeface="Calibri"/>
            </a:endParaRPr>
          </a:p>
        </p:txBody>
      </p:sp>
      <p:sp>
        <p:nvSpPr>
          <p:cNvPr id="168" name="Google Shape;168;p14"/>
          <p:cNvSpPr txBox="1"/>
          <p:nvPr/>
        </p:nvSpPr>
        <p:spPr>
          <a:xfrm>
            <a:off x="57150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12:36</a:t>
            </a:r>
            <a:endParaRPr sz="2400">
              <a:solidFill>
                <a:srgbClr val="F2F2F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5"/>
          <p:cNvPicPr preferRelativeResize="0"/>
          <p:nvPr/>
        </p:nvPicPr>
        <p:blipFill rotWithShape="1">
          <a:blip r:embed="rId3">
            <a:alphaModFix/>
          </a:blip>
          <a:srcRect/>
          <a:stretch/>
        </p:blipFill>
        <p:spPr>
          <a:xfrm>
            <a:off x="4261486" y="0"/>
            <a:ext cx="5949315" cy="6858000"/>
          </a:xfrm>
          <a:prstGeom prst="rect">
            <a:avLst/>
          </a:prstGeom>
          <a:noFill/>
          <a:ln>
            <a:noFill/>
          </a:ln>
        </p:spPr>
      </p:pic>
      <p:sp>
        <p:nvSpPr>
          <p:cNvPr id="174" name="Google Shape;174;p15"/>
          <p:cNvSpPr txBox="1"/>
          <p:nvPr/>
        </p:nvSpPr>
        <p:spPr>
          <a:xfrm>
            <a:off x="1828801" y="5105400"/>
            <a:ext cx="2051685"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We Are the Children of Light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Poster on building in Williamsburg Brooklyn, NY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180" name="Google Shape;180;p16"/>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None/>
            </a:pPr>
            <a:endParaRPr lang="en-US" sz="1600" dirty="0"/>
          </a:p>
          <a:p>
            <a:pPr marL="342900" lvl="0" indent="-342900" algn="l" rtl="0">
              <a:spcBef>
                <a:spcPts val="320"/>
              </a:spcBef>
              <a:spcAft>
                <a:spcPts val="0"/>
              </a:spcAft>
              <a:buClr>
                <a:schemeClr val="lt1"/>
              </a:buClr>
              <a:buSzPts val="1600"/>
              <a:buNone/>
            </a:pPr>
            <a:r>
              <a:rPr lang="en-US" sz="1600"/>
              <a:t>http://commons.wikimedia.org/wiki/File:Church_of_Light.JPG</a:t>
            </a:r>
            <a:endParaRPr sz="1600"/>
          </a:p>
          <a:p>
            <a:pPr marL="342900" lvl="0" indent="-342900" algn="l" rtl="0">
              <a:spcBef>
                <a:spcPts val="320"/>
              </a:spcBef>
              <a:spcAft>
                <a:spcPts val="0"/>
              </a:spcAft>
              <a:buClr>
                <a:schemeClr val="lt1"/>
              </a:buClr>
              <a:buSzPts val="1600"/>
              <a:buNone/>
            </a:pPr>
            <a:r>
              <a:rPr lang="en-US" sz="1600"/>
              <a:t>http://commons.wikimedia.org/wiki/File:Gda%C5%84sk_aleja_Hallera_17_(detal).JPG</a:t>
            </a:r>
            <a:endParaRPr/>
          </a:p>
          <a:p>
            <a:pPr marL="342900" lvl="0" indent="-342900" algn="l" rtl="0">
              <a:spcBef>
                <a:spcPts val="320"/>
              </a:spcBef>
              <a:spcAft>
                <a:spcPts val="0"/>
              </a:spcAft>
              <a:buClr>
                <a:schemeClr val="lt1"/>
              </a:buClr>
              <a:buSzPts val="1600"/>
              <a:buNone/>
            </a:pPr>
            <a:r>
              <a:rPr lang="en-US" sz="1600"/>
              <a:t>http://commons.wikimedia.org/wiki/File:Octave_TASSAERT_The_Waif_-L%27abandonn%C3%A9e.jpg</a:t>
            </a:r>
            <a:endParaRPr sz="1600"/>
          </a:p>
          <a:p>
            <a:pPr marL="342900" lvl="0" indent="-342900" algn="l" rtl="0">
              <a:spcBef>
                <a:spcPts val="320"/>
              </a:spcBef>
              <a:spcAft>
                <a:spcPts val="0"/>
              </a:spcAft>
              <a:buClr>
                <a:schemeClr val="lt1"/>
              </a:buClr>
              <a:buSzPts val="1600"/>
              <a:buNone/>
            </a:pPr>
            <a:r>
              <a:rPr lang="en-US" sz="1600"/>
              <a:t>http://diglib.library.vanderbilt.edu/act-imagelink.pl?RC=46037</a:t>
            </a:r>
            <a:endParaRPr/>
          </a:p>
          <a:p>
            <a:pPr marL="342900" lvl="0" indent="-342900" algn="l" rtl="0">
              <a:spcBef>
                <a:spcPts val="320"/>
              </a:spcBef>
              <a:spcAft>
                <a:spcPts val="0"/>
              </a:spcAft>
              <a:buClr>
                <a:schemeClr val="lt1"/>
              </a:buClr>
              <a:buSzPts val="1600"/>
              <a:buNone/>
            </a:pPr>
            <a:r>
              <a:rPr lang="en-US" sz="1600"/>
              <a:t>http://www.flickr.com/photos/heartlover1717/4141462290/</a:t>
            </a:r>
            <a:endParaRPr/>
          </a:p>
          <a:p>
            <a:pPr marL="342900" lvl="0" indent="-342900" algn="l" rtl="0">
              <a:spcBef>
                <a:spcPts val="320"/>
              </a:spcBef>
              <a:spcAft>
                <a:spcPts val="0"/>
              </a:spcAft>
              <a:buClr>
                <a:schemeClr val="lt1"/>
              </a:buClr>
              <a:buSzPts val="1600"/>
              <a:buNone/>
            </a:pPr>
            <a:r>
              <a:rPr lang="en-US" sz="1600"/>
              <a:t>http://www.flickr.com/photos/prsphoto/3035138704/</a:t>
            </a:r>
            <a:endParaRPr/>
          </a:p>
          <a:p>
            <a:pPr marL="342900" lvl="0" indent="-342900" algn="l" rtl="0">
              <a:spcBef>
                <a:spcPts val="320"/>
              </a:spcBef>
              <a:spcAft>
                <a:spcPts val="0"/>
              </a:spcAft>
              <a:buClr>
                <a:schemeClr val="lt1"/>
              </a:buClr>
              <a:buSzPts val="1600"/>
              <a:buNone/>
            </a:pPr>
            <a:r>
              <a:rPr lang="en-US" sz="1600"/>
              <a:t>http://www.flickr.com/photos/lilomoony/6560430275/</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146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And now the LORD says … “I will give you as a light to the nations, that my salvation may reach to the end of the earth."</a:t>
            </a:r>
            <a:endParaRPr sz="3600">
              <a:solidFill>
                <a:schemeClr val="lt1"/>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49:5a, 6b</a:t>
            </a:r>
            <a:endParaRPr sz="2400">
              <a:solidFill>
                <a:srgbClr val="F2F2F2"/>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3"/>
          <p:cNvPicPr preferRelativeResize="0"/>
          <p:nvPr/>
        </p:nvPicPr>
        <p:blipFill rotWithShape="1">
          <a:blip r:embed="rId3">
            <a:alphaModFix/>
          </a:blip>
          <a:srcRect/>
          <a:stretch/>
        </p:blipFill>
        <p:spPr>
          <a:xfrm>
            <a:off x="2476500" y="0"/>
            <a:ext cx="5143500" cy="6858000"/>
          </a:xfrm>
          <a:prstGeom prst="rect">
            <a:avLst/>
          </a:prstGeom>
          <a:noFill/>
          <a:ln>
            <a:noFill/>
          </a:ln>
        </p:spPr>
      </p:pic>
      <p:sp>
        <p:nvSpPr>
          <p:cNvPr id="102" name="Google Shape;102;p3"/>
          <p:cNvSpPr txBox="1"/>
          <p:nvPr/>
        </p:nvSpPr>
        <p:spPr>
          <a:xfrm>
            <a:off x="8153400" y="5152073"/>
            <a:ext cx="23622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Interior of the Church of the Light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Tadao Ando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Ibaraki, Japan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69"/>
            <a:ext cx="73152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you, O Lord, are my hope…</a:t>
            </a:r>
            <a:endParaRPr dirty="0">
              <a:solidFill>
                <a:schemeClr val="lt1"/>
              </a:solidFill>
            </a:endParaRPr>
          </a:p>
          <a:p>
            <a:r>
              <a:rPr lang="en-US" sz="3600" dirty="0">
                <a:solidFill>
                  <a:schemeClr val="lt1"/>
                </a:solidFill>
                <a:latin typeface="Calibri"/>
                <a:ea typeface="Calibri"/>
                <a:cs typeface="Calibri"/>
                <a:sym typeface="Calibri"/>
              </a:rPr>
              <a:t>From my birth I have leaned upon you, my protector since my mother's womb.</a:t>
            </a:r>
            <a:endParaRPr sz="3600" dirty="0">
              <a:solidFill>
                <a:schemeClr val="lt1"/>
              </a:solidFill>
              <a:latin typeface="Calibri"/>
              <a:ea typeface="Calibri"/>
              <a:cs typeface="Calibri"/>
              <a:sym typeface="Calibri"/>
            </a:endParaRPr>
          </a:p>
        </p:txBody>
      </p:sp>
      <p:sp>
        <p:nvSpPr>
          <p:cNvPr id="108" name="Google Shape;108;p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71:5a, 6a</a:t>
            </a:r>
            <a:endParaRPr sz="2400">
              <a:solidFill>
                <a:srgbClr val="F2F2F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3">
            <a:alphaModFix/>
          </a:blip>
          <a:srcRect/>
          <a:stretch/>
        </p:blipFill>
        <p:spPr>
          <a:xfrm>
            <a:off x="4139594" y="0"/>
            <a:ext cx="6223607" cy="6858000"/>
          </a:xfrm>
          <a:prstGeom prst="rect">
            <a:avLst/>
          </a:prstGeom>
          <a:noFill/>
          <a:ln>
            <a:noFill/>
          </a:ln>
        </p:spPr>
      </p:pic>
      <p:sp>
        <p:nvSpPr>
          <p:cNvPr id="114" name="Google Shape;114;p5"/>
          <p:cNvSpPr txBox="1"/>
          <p:nvPr/>
        </p:nvSpPr>
        <p:spPr>
          <a:xfrm>
            <a:off x="1676400" y="5562600"/>
            <a:ext cx="2286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Childbirth</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Mural in brick and stucco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Gdansk, Poland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971800" y="1944468"/>
            <a:ext cx="6477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God chose what is low and despised in the world, … so that no one might boast in the presence of God.</a:t>
            </a:r>
            <a:endParaRPr sz="3600">
              <a:solidFill>
                <a:schemeClr val="lt1"/>
              </a:solidFill>
              <a:latin typeface="Calibri"/>
              <a:ea typeface="Calibri"/>
              <a:cs typeface="Calibri"/>
              <a:sym typeface="Calibri"/>
            </a:endParaRPr>
          </a:p>
        </p:txBody>
      </p:sp>
      <p:sp>
        <p:nvSpPr>
          <p:cNvPr id="120" name="Google Shape;120;p6"/>
          <p:cNvSpPr txBox="1"/>
          <p:nvPr/>
        </p:nvSpPr>
        <p:spPr>
          <a:xfrm>
            <a:off x="5638800" y="4953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1:28a, 29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5152073"/>
            <a:ext cx="24384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Abandoned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Octave Tassaert</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Musee Fabre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Montpellier, France</a:t>
            </a:r>
            <a:endParaRPr/>
          </a:p>
        </p:txBody>
      </p:sp>
      <p:pic>
        <p:nvPicPr>
          <p:cNvPr id="126" name="Google Shape;126;p7"/>
          <p:cNvPicPr preferRelativeResize="0"/>
          <p:nvPr/>
        </p:nvPicPr>
        <p:blipFill rotWithShape="1">
          <a:blip r:embed="rId3">
            <a:alphaModFix/>
          </a:blip>
          <a:srcRect/>
          <a:stretch/>
        </p:blipFill>
        <p:spPr>
          <a:xfrm>
            <a:off x="4652138" y="0"/>
            <a:ext cx="5558663"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44468"/>
            <a:ext cx="7010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 unless a grain of wheat falls into the earth and dies, it remains just a single grain; but if it dies, it bears much fruit.</a:t>
            </a:r>
            <a:endParaRPr sz="360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12:24b</a:t>
            </a:r>
            <a:endParaRPr sz="2400">
              <a:solidFill>
                <a:srgbClr val="F2F2F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828800" y="5334001"/>
            <a:ext cx="2362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Cross with Wheat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Benton Chapel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Vanderbilt Divinity School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Nashville, TN</a:t>
            </a:r>
            <a:endParaRPr/>
          </a:p>
        </p:txBody>
      </p:sp>
      <p:pic>
        <p:nvPicPr>
          <p:cNvPr id="138" name="Google Shape;138;p9"/>
          <p:cNvPicPr preferRelativeResize="0"/>
          <p:nvPr/>
        </p:nvPicPr>
        <p:blipFill rotWithShape="1">
          <a:blip r:embed="rId3">
            <a:alphaModFix/>
          </a:blip>
          <a:srcRect/>
          <a:stretch/>
        </p:blipFill>
        <p:spPr>
          <a:xfrm>
            <a:off x="4822826" y="762000"/>
            <a:ext cx="5387975" cy="5091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First Sunday after Christmas Day Year A</vt:lpstr>
      <vt:lpstr>Tuesday of Holy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16</cp:revision>
  <dcterms:created xsi:type="dcterms:W3CDTF">2016-08-31T16:46:43Z</dcterms:created>
  <dcterms:modified xsi:type="dcterms:W3CDTF">2025-10-08T17:20:48Z</dcterms:modified>
</cp:coreProperties>
</file>