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7"/>
  </p:notesMasterIdLst>
  <p:sldIdLst>
    <p:sldId id="256" r:id="rId2"/>
    <p:sldId id="282" r:id="rId3"/>
    <p:sldId id="430" r:id="rId4"/>
    <p:sldId id="382" r:id="rId5"/>
    <p:sldId id="410" r:id="rId6"/>
    <p:sldId id="386" r:id="rId7"/>
    <p:sldId id="412" r:id="rId8"/>
    <p:sldId id="413" r:id="rId9"/>
    <p:sldId id="414" r:id="rId10"/>
    <p:sldId id="415" r:id="rId11"/>
    <p:sldId id="416" r:id="rId12"/>
    <p:sldId id="417" r:id="rId13"/>
    <p:sldId id="418" r:id="rId14"/>
    <p:sldId id="419" r:id="rId15"/>
    <p:sldId id="420" r:id="rId16"/>
    <p:sldId id="421" r:id="rId17"/>
    <p:sldId id="422" r:id="rId18"/>
    <p:sldId id="423" r:id="rId19"/>
    <p:sldId id="424" r:id="rId20"/>
    <p:sldId id="425" r:id="rId21"/>
    <p:sldId id="426" r:id="rId22"/>
    <p:sldId id="427" r:id="rId23"/>
    <p:sldId id="428" r:id="rId24"/>
    <p:sldId id="429" r:id="rId25"/>
    <p:sldId id="29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7152"/>
    <a:srgbClr val="6E4D36"/>
    <a:srgbClr val="BC8A4B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EF229E-AE31-4861-A25C-6C908A0B5209}" v="18" dt="2025-10-13T21:10:03.5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405" autoAdjust="0"/>
    <p:restoredTop sz="94660"/>
  </p:normalViewPr>
  <p:slideViewPr>
    <p:cSldViewPr>
      <p:cViewPr varScale="1">
        <p:scale>
          <a:sx n="70" d="100"/>
          <a:sy n="70" d="100"/>
        </p:scale>
        <p:origin x="53" y="16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7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37EF229E-AE31-4861-A25C-6C908A0B5209}"/>
    <pc:docChg chg="modSld">
      <pc:chgData name="Charlotte Lew" userId="DE9u/HIIxMU0OFQg8o06/mNtqbZG0KcOoC0s0LyOtjk=" providerId="None" clId="Web-{37EF229E-AE31-4861-A25C-6C908A0B5209}" dt="2025-10-13T21:10:03.539" v="8" actId="20577"/>
      <pc:docMkLst>
        <pc:docMk/>
      </pc:docMkLst>
      <pc:sldChg chg="modSp">
        <pc:chgData name="Charlotte Lew" userId="DE9u/HIIxMU0OFQg8o06/mNtqbZG0KcOoC0s0LyOtjk=" providerId="None" clId="Web-{37EF229E-AE31-4861-A25C-6C908A0B5209}" dt="2025-10-13T21:10:03.539" v="8" actId="20577"/>
        <pc:sldMkLst>
          <pc:docMk/>
          <pc:sldMk cId="133453742" sldId="418"/>
        </pc:sldMkLst>
        <pc:spChg chg="mod">
          <ac:chgData name="Charlotte Lew" userId="DE9u/HIIxMU0OFQg8o06/mNtqbZG0KcOoC0s0LyOtjk=" providerId="None" clId="Web-{37EF229E-AE31-4861-A25C-6C908A0B5209}" dt="2025-10-13T21:10:03.539" v="8" actId="20577"/>
          <ac:spMkLst>
            <pc:docMk/>
            <pc:sldMk cId="133453742" sldId="418"/>
            <ac:spMk id="2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7C8580BB-8ACF-4584-8AA7-8DDDF90107DB}"/>
    <pc:docChg chg="modSld">
      <pc:chgData name="Charlotte Lew" userId="DE9u/HIIxMU0OFQg8o06/mNtqbZG0KcOoC0s0LyOtjk=" providerId="None" clId="Web-{7C8580BB-8ACF-4584-8AA7-8DDDF90107DB}" dt="2025-10-09T16:32:57.977" v="13" actId="20577"/>
      <pc:docMkLst>
        <pc:docMk/>
      </pc:docMkLst>
      <pc:sldChg chg="modSp">
        <pc:chgData name="Charlotte Lew" userId="DE9u/HIIxMU0OFQg8o06/mNtqbZG0KcOoC0s0LyOtjk=" providerId="None" clId="Web-{7C8580BB-8ACF-4584-8AA7-8DDDF90107DB}" dt="2025-10-09T16:32:57.977" v="13" actId="20577"/>
        <pc:sldMkLst>
          <pc:docMk/>
          <pc:sldMk cId="0" sldId="297"/>
        </pc:sldMkLst>
        <pc:spChg chg="mod">
          <ac:chgData name="Charlotte Lew" userId="DE9u/HIIxMU0OFQg8o06/mNtqbZG0KcOoC0s0LyOtjk=" providerId="None" clId="Web-{7C8580BB-8ACF-4584-8AA7-8DDDF90107DB}" dt="2025-10-09T16:32:57.977" v="13" actId="20577"/>
          <ac:spMkLst>
            <pc:docMk/>
            <pc:sldMk cId="0" sldId="297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92283-5DAD-4197-8B51-666D80DBD764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21417-9C38-480C-A012-705512C66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1143001"/>
            <a:ext cx="8458200" cy="1698625"/>
          </a:xfrm>
        </p:spPr>
        <p:txBody>
          <a:bodyPr>
            <a:noAutofit/>
          </a:bodyPr>
          <a:lstStyle/>
          <a:p>
            <a:r>
              <a:rPr lang="en-US" sz="8000" dirty="0"/>
              <a:t>TRINITY SUNDAY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3429000"/>
            <a:ext cx="6400800" cy="838200"/>
          </a:xfrm>
        </p:spPr>
        <p:txBody>
          <a:bodyPr>
            <a:normAutofit lnSpcReduction="10000"/>
          </a:bodyPr>
          <a:lstStyle/>
          <a:p>
            <a:r>
              <a:rPr lang="en-US" sz="5400" i="1">
                <a:solidFill>
                  <a:schemeClr val="tx1"/>
                </a:solidFill>
              </a:rPr>
              <a:t>Year C</a:t>
            </a:r>
            <a:endParaRPr lang="en-US" sz="5400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15880" y="5889303"/>
            <a:ext cx="7836440" cy="954107"/>
          </a:xfrm>
          <a:prstGeom prst="rect">
            <a:avLst/>
          </a:prstGeom>
          <a:solidFill>
            <a:srgbClr val="9F7152">
              <a:alpha val="7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Proverbs 8:1-4, 22-31 and Psalm 8  •  Romans 5:1-5</a:t>
            </a:r>
          </a:p>
          <a:p>
            <a:pPr algn="ctr"/>
            <a:r>
              <a:rPr lang="en-US" sz="2800" dirty="0"/>
              <a:t>John 16:12-15</a:t>
            </a:r>
          </a:p>
        </p:txBody>
      </p:sp>
    </p:spTree>
  </p:cSld>
  <p:clrMapOvr>
    <a:masterClrMapping/>
  </p:clrMapOvr>
  <p:transition advTm="8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6400" y="62484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Seven Pillars of Wisdom  --  Jordan desert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0EA6DD-6D63-460B-9929-7AB1EA5B73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3184" y="345924"/>
            <a:ext cx="9114817" cy="552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847611"/>
      </p:ext>
    </p:extLst>
  </p:cSld>
  <p:clrMapOvr>
    <a:masterClrMapping/>
  </p:clrMapOvr>
  <p:transition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524000"/>
            <a:ext cx="716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When he established the heavens, </a:t>
            </a:r>
          </a:p>
          <a:p>
            <a:r>
              <a:rPr lang="en-US" sz="3600" dirty="0"/>
              <a:t>I was there, when he drew a circle </a:t>
            </a:r>
          </a:p>
          <a:p>
            <a:r>
              <a:rPr lang="en-US" sz="3600" dirty="0"/>
              <a:t>on the face of the deep, when he made firm the skies above …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Proverbs 8:27-28a</a:t>
            </a:r>
          </a:p>
        </p:txBody>
      </p:sp>
    </p:spTree>
    <p:extLst>
      <p:ext uri="{BB962C8B-B14F-4D97-AF65-F5344CB8AC3E}">
        <p14:creationId xmlns:p14="http://schemas.microsoft.com/office/powerpoint/2010/main" val="417720463"/>
      </p:ext>
    </p:extLst>
  </p:cSld>
  <p:clrMapOvr>
    <a:masterClrMapping/>
  </p:clrMapOvr>
  <p:transition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52505" y="5334000"/>
            <a:ext cx="23114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God as Architect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Bible Moralisée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Austrian National Library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Vienna, Austria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F1DB117-E142-44E5-B0BE-179C4155732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600" y="0"/>
            <a:ext cx="5003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422820"/>
      </p:ext>
    </p:extLst>
  </p:cSld>
  <p:clrMapOvr>
    <a:masterClrMapping/>
  </p:clrMapOvr>
  <p:transition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1219200"/>
            <a:ext cx="7010400" cy="286232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I was beside him, like a master worker; and I was daily his delight, playing before him always, playing in his inhabited world and delighting in the human race."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Proverbs 8:30-31</a:t>
            </a:r>
          </a:p>
        </p:txBody>
      </p:sp>
    </p:spTree>
    <p:extLst>
      <p:ext uri="{BB962C8B-B14F-4D97-AF65-F5344CB8AC3E}">
        <p14:creationId xmlns:p14="http://schemas.microsoft.com/office/powerpoint/2010/main" val="133453742"/>
      </p:ext>
    </p:extLst>
  </p:cSld>
  <p:clrMapOvr>
    <a:masterClrMapping/>
  </p:clrMapOvr>
  <p:transition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09800" y="4989730"/>
            <a:ext cx="1905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Wisdom, Prudence and Knowledge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Othea's Epistle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15</a:t>
            </a:r>
            <a:r>
              <a:rPr lang="en-US" sz="1600" baseline="30000" dirty="0">
                <a:solidFill>
                  <a:schemeClr val="tx1">
                    <a:lumMod val="95000"/>
                  </a:schemeClr>
                </a:solidFill>
              </a:rPr>
              <a:t>th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c. 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British Library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London, England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F95212-BAC3-4D67-B18E-DCDE85977FC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40522" y="0"/>
            <a:ext cx="5381181" cy="6805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332380"/>
      </p:ext>
    </p:extLst>
  </p:cSld>
  <p:clrMapOvr>
    <a:masterClrMapping/>
  </p:clrMapOvr>
  <p:transition advTm="8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355786"/>
            <a:ext cx="7162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When I look at your heavens, the work of your fingers, the moon and the stars that you have established;</a:t>
            </a:r>
          </a:p>
          <a:p>
            <a:r>
              <a:rPr lang="en-US" sz="3600" dirty="0"/>
              <a:t>what are human beings that you are mindful of them …?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43600" y="5029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8:3-4</a:t>
            </a:r>
          </a:p>
        </p:txBody>
      </p:sp>
    </p:spTree>
    <p:extLst>
      <p:ext uri="{BB962C8B-B14F-4D97-AF65-F5344CB8AC3E}">
        <p14:creationId xmlns:p14="http://schemas.microsoft.com/office/powerpoint/2010/main" val="2166463057"/>
      </p:ext>
    </p:extLst>
  </p:cSld>
  <p:clrMapOvr>
    <a:masterClrMapping/>
  </p:clrMapOvr>
  <p:transition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14500" y="64770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Starry Night  --  Vincent van Gogh,  Musee D'Orsay, Paris, France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05B783-200F-412A-8323-821B18EA91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3135" y="1"/>
            <a:ext cx="7661930" cy="639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590367"/>
      </p:ext>
    </p:extLst>
  </p:cSld>
  <p:clrMapOvr>
    <a:masterClrMapping/>
  </p:clrMapOvr>
  <p:transition advTm="8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524000"/>
            <a:ext cx="716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… we have peace with God through our Lord Jesus Christ, through whom we have obtained access to this grace in which we stand …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Romans 5:1b-2a</a:t>
            </a:r>
          </a:p>
        </p:txBody>
      </p:sp>
    </p:spTree>
    <p:extLst>
      <p:ext uri="{BB962C8B-B14F-4D97-AF65-F5344CB8AC3E}">
        <p14:creationId xmlns:p14="http://schemas.microsoft.com/office/powerpoint/2010/main" val="952145090"/>
      </p:ext>
    </p:extLst>
  </p:cSld>
  <p:clrMapOvr>
    <a:masterClrMapping/>
  </p:clrMapOvr>
  <p:transition advTm="8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57912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Grace and Peace  --  Entry doorway to home in Perth, Scotland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C406FD-EC99-4421-9E6D-78A3D8661B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0042" y="1219200"/>
            <a:ext cx="9054909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68968"/>
      </p:ext>
    </p:extLst>
  </p:cSld>
  <p:clrMapOvr>
    <a:masterClrMapping/>
  </p:clrMapOvr>
  <p:transition advTm="8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4600" y="1447800"/>
            <a:ext cx="716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… endurance produces character, and character produces hope … because God's love has been poured into our hearts through the Holy Spirit …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Romans 5:4-5a</a:t>
            </a:r>
          </a:p>
        </p:txBody>
      </p:sp>
    </p:spTree>
    <p:extLst>
      <p:ext uri="{BB962C8B-B14F-4D97-AF65-F5344CB8AC3E}">
        <p14:creationId xmlns:p14="http://schemas.microsoft.com/office/powerpoint/2010/main" val="1457462196"/>
      </p:ext>
    </p:extLst>
  </p:cSld>
  <p:clrMapOvr>
    <a:masterClrMapping/>
  </p:clrMapOvr>
  <p:transition advTm="8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828801"/>
            <a:ext cx="716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Does not wisdom call, and does not understanding raise her voice?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38800" y="41148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Proverbs 8:1</a:t>
            </a:r>
          </a:p>
        </p:txBody>
      </p:sp>
    </p:spTree>
  </p:cSld>
  <p:clrMapOvr>
    <a:masterClrMapping/>
  </p:clrMapOvr>
  <p:transition advTm="8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5257801"/>
            <a:ext cx="175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Holy Spirit Appearing to Mary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Our Lady of Pity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Swaffam, England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8A644AC-FDA0-41E7-AFBF-83399E4AC35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000" y="-1621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329160"/>
      </p:ext>
    </p:extLst>
  </p:cSld>
  <p:clrMapOvr>
    <a:masterClrMapping/>
  </p:clrMapOvr>
  <p:transition advTm="8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0" y="2057401"/>
            <a:ext cx="716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"I still have many things to say to you, but you cannot bear them now.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674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John 16:12</a:t>
            </a:r>
          </a:p>
        </p:txBody>
      </p:sp>
    </p:spTree>
    <p:extLst>
      <p:ext uri="{BB962C8B-B14F-4D97-AF65-F5344CB8AC3E}">
        <p14:creationId xmlns:p14="http://schemas.microsoft.com/office/powerpoint/2010/main" val="163024563"/>
      </p:ext>
    </p:extLst>
  </p:cSld>
  <p:clrMapOvr>
    <a:masterClrMapping/>
  </p:clrMapOvr>
  <p:transition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63670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Prophecy of the Destruction of the Temple  --  James Tissot, Brooklyn Museum, New York, NY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F2CBCB1-85A4-4F92-AB25-FA31E89BB0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2600" y="232063"/>
            <a:ext cx="8763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80728"/>
      </p:ext>
    </p:extLst>
  </p:cSld>
  <p:clrMapOvr>
    <a:masterClrMapping/>
  </p:clrMapOvr>
  <p:transition advTm="8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866037"/>
            <a:ext cx="7162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When the Spirit of truth comes, he will guide you … and he will declare to you the things that are to come.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5000" y="41148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John 16:13ac</a:t>
            </a:r>
          </a:p>
        </p:txBody>
      </p:sp>
    </p:spTree>
    <p:extLst>
      <p:ext uri="{BB962C8B-B14F-4D97-AF65-F5344CB8AC3E}">
        <p14:creationId xmlns:p14="http://schemas.microsoft.com/office/powerpoint/2010/main" val="2884052669"/>
      </p:ext>
    </p:extLst>
  </p:cSld>
  <p:clrMapOvr>
    <a:masterClrMapping/>
  </p:clrMapOvr>
  <p:transition advTm="8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64008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Mission to the World  --  JESUS MAFA, Cameroon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DB00D21-7A5B-4E76-9C43-4D21EDAA987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545" y="152401"/>
            <a:ext cx="9144000" cy="605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348735"/>
      </p:ext>
    </p:extLst>
  </p:cSld>
  <p:clrMapOvr>
    <a:masterClrMapping/>
  </p:clrMapOvr>
  <p:transition advTm="8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</p:spPr>
        <p:txBody>
          <a:bodyPr>
            <a:normAutofit/>
          </a:bodyPr>
          <a:lstStyle/>
          <a:p>
            <a:r>
              <a:rPr lang="en-US" sz="2400" dirty="0"/>
              <a:t>Credits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609600"/>
            <a:ext cx="8991600" cy="6248400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600"/>
              <a:t>New Revised Standard Version Updated Edition Bible, copyright 2022, Division of Christian Education of </a:t>
            </a:r>
            <a:r>
              <a:rPr lang="en-US" sz="1600" dirty="0"/>
              <a:t>the National Council of the Churches of Christ in the United States of America. Used by permission. All rights reserved.</a:t>
            </a:r>
          </a:p>
          <a:p>
            <a:pPr>
              <a:buNone/>
            </a:pPr>
            <a:r>
              <a:rPr lang="en-US" sz="1600" dirty="0"/>
              <a:t>https://commons.wikimedia.org/wiki/File:Paris_psaulter_gr139_fol7v.jpg</a:t>
            </a:r>
          </a:p>
          <a:p>
            <a:pPr>
              <a:buNone/>
            </a:pPr>
            <a:r>
              <a:rPr lang="en-US" sz="1600" dirty="0"/>
              <a:t>https://commons.wikimedia.org/wiki/File:Artist_Olusola_David_Ayibiowu_Title_WISDOM.jpg</a:t>
            </a:r>
          </a:p>
          <a:p>
            <a:pPr>
              <a:buNone/>
            </a:pPr>
            <a:r>
              <a:rPr lang="en-US" sz="1600" dirty="0"/>
              <a:t>http://commons.wikimedia.org/wiki/File:Wisdom_-_Google_Art_Project.jpg</a:t>
            </a:r>
          </a:p>
          <a:p>
            <a:pPr>
              <a:buNone/>
            </a:pPr>
            <a:r>
              <a:rPr lang="en-US" sz="1600" dirty="0"/>
              <a:t>https://commons.wikimedia.org/wiki/File:%27Adam%27s_Creation_Sistine_Chapel_ceiling%27_by_Michelangelo_JBU33cut.jpg - </a:t>
            </a:r>
            <a:r>
              <a:rPr lang="en-US" sz="1600" dirty="0" err="1"/>
              <a:t>Jörg</a:t>
            </a:r>
            <a:r>
              <a:rPr lang="en-US" sz="1600" dirty="0"/>
              <a:t> Bittner Unna</a:t>
            </a:r>
          </a:p>
          <a:p>
            <a:pPr>
              <a:buNone/>
            </a:pPr>
            <a:r>
              <a:rPr lang="en-US" sz="1600" dirty="0"/>
              <a:t>https://commons.wikimedia.org/wiki/File:06_The_Seven_Pillars_of_Wisdom_-_The_Seven_Pillars_of_Wisdom_-_panoramio.jpg</a:t>
            </a:r>
          </a:p>
          <a:p>
            <a:pPr>
              <a:buNone/>
            </a:pPr>
            <a:r>
              <a:rPr lang="en-US" sz="1600" dirty="0"/>
              <a:t>https://commons.wikimedia.org/wiki/File:God_the_Geometer.jpg</a:t>
            </a:r>
          </a:p>
          <a:p>
            <a:pPr>
              <a:buNone/>
            </a:pPr>
            <a:r>
              <a:rPr lang="en-US" sz="1600" dirty="0"/>
              <a:t>https://commons.wikimedia.org/wiki/File:Othea%27s_Epistle_(Queen%27s_Manuscript)_02.jpg</a:t>
            </a:r>
          </a:p>
          <a:p>
            <a:pPr>
              <a:buNone/>
            </a:pPr>
            <a:r>
              <a:rPr lang="en-US" sz="1600" dirty="0"/>
              <a:t>https://www.flickr.com/photos/ugardener/35192475055</a:t>
            </a:r>
          </a:p>
          <a:p>
            <a:pPr>
              <a:buNone/>
            </a:pPr>
            <a:r>
              <a:rPr lang="en-US" sz="1600" dirty="0"/>
              <a:t>https://www.flickr.com/photos/28120556@N08/4653609664/</a:t>
            </a:r>
          </a:p>
          <a:p>
            <a:pPr>
              <a:buNone/>
            </a:pPr>
            <a:r>
              <a:rPr lang="en-US" sz="1600" dirty="0"/>
              <a:t>https://www.flickr.com/photos/paullew/2052404610/ - Fr Lawrence Lew, O.P.</a:t>
            </a:r>
          </a:p>
          <a:p>
            <a:pPr>
              <a:buNone/>
            </a:pPr>
            <a:r>
              <a:rPr lang="en-US" sz="1600" dirty="0"/>
              <a:t>https://commons.wikimedia.org/wiki/File:Brooklyn_Museum_-_The_Prophecy_of_the_Destruction_of_the_Temple_(La_pr%C3%A9dication_de_la_ruine_du_Temple)_-_James_Tissot.jpg</a:t>
            </a:r>
          </a:p>
          <a:p>
            <a:pPr>
              <a:buNone/>
            </a:pPr>
            <a:r>
              <a:rPr lang="en-US" sz="1600" dirty="0"/>
              <a:t>http://diglib.library.vanderbilt.edu/act-imagelink.pl?RC=48314</a:t>
            </a:r>
          </a:p>
          <a:p>
            <a:pPr>
              <a:buNone/>
            </a:pPr>
            <a:r>
              <a:rPr lang="en-US" sz="1600" dirty="0"/>
              <a:t>Additional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200" dirty="0"/>
          </a:p>
          <a:p>
            <a:endParaRPr lang="en-US" sz="1400" dirty="0"/>
          </a:p>
          <a:p>
            <a:endParaRPr lang="en-US" sz="1400" dirty="0"/>
          </a:p>
        </p:txBody>
      </p:sp>
    </p:spTree>
  </p:cSld>
  <p:clrMapOvr>
    <a:masterClrMapping/>
  </p:clrMapOvr>
  <p:transition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7800" y="5410200"/>
            <a:ext cx="2209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Wisdom and Prophecy with King David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Bibliothèque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nationale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Paris, France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9A4EF3-D3EA-4BEA-BF3B-DC837E5B3D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86199" y="0"/>
            <a:ext cx="5991285" cy="678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046025"/>
      </p:ext>
    </p:extLst>
  </p:cSld>
  <p:clrMapOvr>
    <a:masterClrMapping/>
  </p:clrMapOvr>
  <p:transition advTm="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5000" y="5780782"/>
            <a:ext cx="2209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Wisdom 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Ayibiowu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Olusola David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D47771-5505-4DD5-9750-439FE1BCEA0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2756" y="457200"/>
            <a:ext cx="3953044" cy="59436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0" y="1447800"/>
            <a:ext cx="716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… at the crossroads she takes her stand; beside the gates in front of the town, at the entrance of the portals she cries out: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5000" y="4191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Proverbs 8:2b-3</a:t>
            </a:r>
          </a:p>
        </p:txBody>
      </p:sp>
    </p:spTree>
    <p:extLst>
      <p:ext uri="{BB962C8B-B14F-4D97-AF65-F5344CB8AC3E}">
        <p14:creationId xmlns:p14="http://schemas.microsoft.com/office/powerpoint/2010/main" val="627101682"/>
      </p:ext>
    </p:extLst>
  </p:cSld>
  <p:clrMapOvr>
    <a:masterClrMapping/>
  </p:clrMapOvr>
  <p:transition advTm="8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5334001"/>
            <a:ext cx="2514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Seat of Wisdom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Manuscript Leaf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Getty Center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Los Angeles, CA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FE7165-1628-4356-8CE0-A4A25E3469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1" y="-1"/>
            <a:ext cx="5146517" cy="6884107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0400" y="1828800"/>
            <a:ext cx="6096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"The LORD created me at the beginning of his work, the first of his acts of long ago.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Proverbs 8:22</a:t>
            </a:r>
          </a:p>
        </p:txBody>
      </p:sp>
    </p:spTree>
    <p:extLst>
      <p:ext uri="{BB962C8B-B14F-4D97-AF65-F5344CB8AC3E}">
        <p14:creationId xmlns:p14="http://schemas.microsoft.com/office/powerpoint/2010/main" val="189708869"/>
      </p:ext>
    </p:extLst>
  </p:cSld>
  <p:clrMapOvr>
    <a:masterClrMapping/>
  </p:clrMapOvr>
  <p:transition advTm="8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64008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Creation of Adam, detail  --  Michelangelo, Sistine Chapel, Vatican City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809CB8-AB29-4135-8C8C-47CC715AEB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0" y="0"/>
            <a:ext cx="9124372" cy="6233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87584"/>
      </p:ext>
    </p:extLst>
  </p:cSld>
  <p:clrMapOvr>
    <a:masterClrMapping/>
  </p:clrMapOvr>
  <p:transition advTm="8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261752"/>
            <a:ext cx="7162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Before the mountains had been shaped, before the hills, I was brought forth--</a:t>
            </a:r>
          </a:p>
          <a:p>
            <a:r>
              <a:rPr lang="en-US" sz="3600" dirty="0"/>
              <a:t>when he had not yet made earth and fields, or the world's first bits of soil.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91200" y="48768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Proverbs 8:25-26</a:t>
            </a:r>
          </a:p>
        </p:txBody>
      </p:sp>
    </p:spTree>
    <p:extLst>
      <p:ext uri="{BB962C8B-B14F-4D97-AF65-F5344CB8AC3E}">
        <p14:creationId xmlns:p14="http://schemas.microsoft.com/office/powerpoint/2010/main" val="1444868564"/>
      </p:ext>
    </p:extLst>
  </p:cSld>
  <p:clrMapOvr>
    <a:masterClrMapping/>
  </p:clrMapOvr>
  <p:transition advTm="8000"/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Sunday after Christmas Day Year A</Template>
  <TotalTime>841</TotalTime>
  <Words>851</Words>
  <Application>Microsoft Office PowerPoint</Application>
  <PresentationFormat>Widescreen</PresentationFormat>
  <Paragraphs>79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First Sunday after Christmas Day Year A</vt:lpstr>
      <vt:lpstr>TRINITY SUNDAY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?</dc:title>
  <dc:creator>Anne</dc:creator>
  <cp:lastModifiedBy>Anne Richardson</cp:lastModifiedBy>
  <cp:revision>157</cp:revision>
  <dcterms:created xsi:type="dcterms:W3CDTF">2016-08-31T16:46:43Z</dcterms:created>
  <dcterms:modified xsi:type="dcterms:W3CDTF">2025-10-13T21:10:12Z</dcterms:modified>
</cp:coreProperties>
</file>