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5EgfiNxHxh+hdzID1ySDEwv6he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8FF5C-181A-4958-8943-97ADA760D8B3}" v="29" dt="2025-10-08T16:17:28.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2988FF5C-181A-4958-8943-97ADA760D8B3}"/>
    <pc:docChg chg="modSld">
      <pc:chgData name="Charlotte Lew" userId="DE9u/HIIxMU0OFQg8o06/mNtqbZG0KcOoC0s0LyOtjk=" providerId="None" clId="Web-{2988FF5C-181A-4958-8943-97ADA760D8B3}" dt="2025-10-08T16:17:28.089" v="14" actId="20577"/>
      <pc:docMkLst>
        <pc:docMk/>
      </pc:docMkLst>
      <pc:sldChg chg="modSp">
        <pc:chgData name="Charlotte Lew" userId="DE9u/HIIxMU0OFQg8o06/mNtqbZG0KcOoC0s0LyOtjk=" providerId="None" clId="Web-{2988FF5C-181A-4958-8943-97ADA760D8B3}" dt="2025-10-08T16:14:08.011" v="3" actId="20577"/>
        <pc:sldMkLst>
          <pc:docMk/>
          <pc:sldMk cId="0" sldId="259"/>
        </pc:sldMkLst>
        <pc:spChg chg="mod">
          <ac:chgData name="Charlotte Lew" userId="DE9u/HIIxMU0OFQg8o06/mNtqbZG0KcOoC0s0LyOtjk=" providerId="None" clId="Web-{2988FF5C-181A-4958-8943-97ADA760D8B3}" dt="2025-10-08T16:14:08.011" v="3" actId="20577"/>
          <ac:spMkLst>
            <pc:docMk/>
            <pc:sldMk cId="0" sldId="259"/>
            <ac:spMk id="107" creationId="{00000000-0000-0000-0000-000000000000}"/>
          </ac:spMkLst>
        </pc:spChg>
      </pc:sldChg>
      <pc:sldChg chg="modSp">
        <pc:chgData name="Charlotte Lew" userId="DE9u/HIIxMU0OFQg8o06/mNtqbZG0KcOoC0s0LyOtjk=" providerId="None" clId="Web-{2988FF5C-181A-4958-8943-97ADA760D8B3}" dt="2025-10-08T16:17:28.089" v="14" actId="20577"/>
        <pc:sldMkLst>
          <pc:docMk/>
          <pc:sldMk cId="0" sldId="271"/>
        </pc:sldMkLst>
        <pc:spChg chg="mod">
          <ac:chgData name="Charlotte Lew" userId="DE9u/HIIxMU0OFQg8o06/mNtqbZG0KcOoC0s0LyOtjk=" providerId="None" clId="Web-{2988FF5C-181A-4958-8943-97ADA760D8B3}" dt="2025-10-08T16:17:28.089" v="14" actId="20577"/>
          <ac:spMkLst>
            <pc:docMk/>
            <pc:sldMk cId="0" sldId="271"/>
            <ac:spMk id="17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 THIRD SUNDAY IN LENT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3124200" y="5673013"/>
            <a:ext cx="5638800" cy="954107"/>
          </a:xfrm>
          <a:prstGeom prst="rect">
            <a:avLst/>
          </a:prstGeom>
          <a:solidFill>
            <a:srgbClr val="958762">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55:1-9  •  Psalm 63:1-8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10:1-13  •  Luke 13:1-9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14500" y="6419934"/>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Crossing of the Red Sea  --  Bartolo di Fredi, Collegiate Church, San Gimignano, Italy  </a:t>
            </a:r>
            <a:endParaRPr sz="1800">
              <a:solidFill>
                <a:srgbClr val="F2F2F2"/>
              </a:solidFill>
              <a:latin typeface="Calibri"/>
              <a:ea typeface="Calibri"/>
              <a:cs typeface="Calibri"/>
              <a:sym typeface="Calibri"/>
            </a:endParaRPr>
          </a:p>
        </p:txBody>
      </p:sp>
      <p:pic>
        <p:nvPicPr>
          <p:cNvPr id="144" name="Google Shape;144;p10"/>
          <p:cNvPicPr preferRelativeResize="0"/>
          <p:nvPr/>
        </p:nvPicPr>
        <p:blipFill rotWithShape="1">
          <a:blip r:embed="rId3">
            <a:alphaModFix/>
          </a:blip>
          <a:srcRect/>
          <a:stretch/>
        </p:blipFill>
        <p:spPr>
          <a:xfrm>
            <a:off x="2057400" y="34728"/>
            <a:ext cx="8231154" cy="63509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14500" y="6419934"/>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Moses  --  John August Swanson  </a:t>
            </a:r>
            <a:endParaRPr sz="18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1752600" y="0"/>
            <a:ext cx="8924306" cy="6362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13716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and all ate the same spiritual food, and all drank the same spiritual drink. For they drank from the spiritual rock that followed them, and the rock was Christ.</a:t>
            </a:r>
            <a:endParaRPr/>
          </a:p>
        </p:txBody>
      </p:sp>
      <p:sp>
        <p:nvSpPr>
          <p:cNvPr id="156" name="Google Shape;156;p12"/>
          <p:cNvSpPr txBox="1"/>
          <p:nvPr/>
        </p:nvSpPr>
        <p:spPr>
          <a:xfrm>
            <a:off x="57150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10:3-4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676400" y="4800600"/>
            <a:ext cx="17526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the Redeemer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photographic interpretation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Babak Fakhamzadeh</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962400" y="304800"/>
            <a:ext cx="6248400" cy="631168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38450" y="2057400"/>
            <a:ext cx="65151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told this parable: "A man had a fig tree planted in his vineyard; and he came looking for fruit on it and found none.</a:t>
            </a:r>
            <a:endParaRPr/>
          </a:p>
        </p:txBody>
      </p:sp>
      <p:sp>
        <p:nvSpPr>
          <p:cNvPr id="168" name="Google Shape;168;p14"/>
          <p:cNvSpPr txBox="1"/>
          <p:nvPr/>
        </p:nvSpPr>
        <p:spPr>
          <a:xfrm>
            <a:off x="5562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13:6</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Parable of the Barren Fig Tree  --  Ludovico Mazzolino, Rijksmuseum, Amsterdam, Netherlands</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502617" y="914400"/>
            <a:ext cx="9112766" cy="4419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971800" y="1600200"/>
            <a:ext cx="6934200" cy="341627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So he said to the worker in the vineyard, 'See here! For three years I have come looking for fruit on this fig tree, and still I find none. Cut it down! Why should it be wasting the soil?'</a:t>
            </a:r>
            <a:endParaRPr sz="3600" dirty="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4569274"/>
            <a:ext cx="1181100" cy="20928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Gardener and the Fig Tree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Dungarvan,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Waterford</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Ireland</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3276601" y="302419"/>
            <a:ext cx="7255191" cy="62531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19400" y="22098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replied, 'Sir, let it alone for one more year, until I dig around it and put manure on it.</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Vine Dresser and the Fig Tree  --  James Tissot, Brooklyn Museum, New York, NY</a:t>
            </a:r>
            <a:endParaRPr sz="18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2194430" y="194847"/>
            <a:ext cx="7896218" cy="60249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438400" y="2057400"/>
            <a:ext cx="7696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Ho, everyone who thirsts, come to the waters; and you that have no money, come, buy and eat! Come, buy wine and milk without money and without price. </a:t>
            </a:r>
            <a:endParaRPr sz="3600">
              <a:solidFill>
                <a:schemeClr val="lt1"/>
              </a:solidFill>
              <a:latin typeface="Calibri"/>
              <a:ea typeface="Calibri"/>
              <a:cs typeface="Calibri"/>
              <a:sym typeface="Calibri"/>
            </a:endParaRPr>
          </a:p>
        </p:txBody>
      </p:sp>
      <p:sp>
        <p:nvSpPr>
          <p:cNvPr id="96" name="Google Shape;96;p2"/>
          <p:cNvSpPr txBox="1"/>
          <p:nvPr/>
        </p:nvSpPr>
        <p:spPr>
          <a:xfrm>
            <a:off x="58674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55:1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3429000" y="2133600"/>
            <a:ext cx="6172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If it bears fruit next year, well and good; but if not, you can cut it down.'"</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4" name="Google Shape;204;p20"/>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13:9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905000" y="5562600"/>
            <a:ext cx="11811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 Fig Tree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Islamabad, Pakistan</a:t>
            </a:r>
            <a:endParaRPr sz="1800">
              <a:solidFill>
                <a:srgbClr val="F2F2F2"/>
              </a:solidFill>
              <a:latin typeface="Calibri"/>
              <a:ea typeface="Calibri"/>
              <a:cs typeface="Calibri"/>
              <a:sym typeface="Calibri"/>
            </a:endParaRPr>
          </a:p>
        </p:txBody>
      </p:sp>
      <p:pic>
        <p:nvPicPr>
          <p:cNvPr id="210" name="Google Shape;210;p21" descr="https://upload.wikimedia.org/wikipedia/commons/5/5c/Fig_Tree_with_Figs_coming_out_of_the_trunk.jpg"/>
          <p:cNvPicPr preferRelativeResize="0"/>
          <p:nvPr/>
        </p:nvPicPr>
        <p:blipFill rotWithShape="1">
          <a:blip r:embed="rId3">
            <a:alphaModFix/>
          </a:blip>
          <a:srcRect/>
          <a:stretch/>
        </p:blipFill>
        <p:spPr>
          <a:xfrm>
            <a:off x="3429000" y="0"/>
            <a:ext cx="6781800" cy="6781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http://www.flickr.com/photos/jongos/2824416129/</a:t>
            </a:r>
            <a:endParaRPr dirty="0"/>
          </a:p>
          <a:p>
            <a:pPr marL="342900" lvl="0" indent="-342900" algn="l" rtl="0">
              <a:spcBef>
                <a:spcPts val="320"/>
              </a:spcBef>
              <a:spcAft>
                <a:spcPts val="0"/>
              </a:spcAft>
              <a:buClr>
                <a:schemeClr val="lt1"/>
              </a:buClr>
              <a:buSzPts val="1600"/>
              <a:buNone/>
            </a:pPr>
            <a:r>
              <a:rPr lang="en-US" sz="1600" dirty="0"/>
              <a:t>https://commons.wikimedia.org/wiki/File:Rockers_in_the_Shaker_Village_at_Pleasant_Hill.jpg</a:t>
            </a:r>
            <a:endParaRPr dirty="0"/>
          </a:p>
          <a:p>
            <a:pPr marL="342900" lvl="0" indent="-342900" algn="l" rtl="0">
              <a:spcBef>
                <a:spcPts val="320"/>
              </a:spcBef>
              <a:spcAft>
                <a:spcPts val="0"/>
              </a:spcAft>
              <a:buClr>
                <a:schemeClr val="lt1"/>
              </a:buClr>
              <a:buSzPts val="1600"/>
              <a:buNone/>
            </a:pPr>
            <a:r>
              <a:rPr lang="en-US" sz="1600" dirty="0"/>
              <a:t>https://commons.wikimedia.org/wiki/File:Cantoria_Della_Robbia_OPA_Florence_5.jpg – Jastrow</a:t>
            </a:r>
            <a:endParaRPr dirty="0"/>
          </a:p>
          <a:p>
            <a:pPr marL="342900" lvl="0" indent="-342900" algn="l" rtl="0">
              <a:spcBef>
                <a:spcPts val="320"/>
              </a:spcBef>
              <a:spcAft>
                <a:spcPts val="0"/>
              </a:spcAft>
              <a:buClr>
                <a:schemeClr val="lt1"/>
              </a:buClr>
              <a:buSzPts val="1600"/>
              <a:buNone/>
            </a:pPr>
            <a:r>
              <a:rPr lang="en-US" sz="1600" dirty="0"/>
              <a:t>https://annettefortt.com/</a:t>
            </a:r>
            <a:endParaRPr dirty="0"/>
          </a:p>
          <a:p>
            <a:pPr marL="342900" lvl="0" indent="-342900" algn="l" rtl="0">
              <a:spcBef>
                <a:spcPts val="320"/>
              </a:spcBef>
              <a:spcAft>
                <a:spcPts val="0"/>
              </a:spcAft>
              <a:buClr>
                <a:schemeClr val="lt1"/>
              </a:buClr>
              <a:buSzPts val="1600"/>
              <a:buNone/>
            </a:pPr>
            <a:r>
              <a:rPr lang="en-US" sz="1600" dirty="0"/>
              <a:t>https://commons.wikimedia.org/wiki/File:The_army_of_Pharaoh_are_drowned_in_the_Red_Sea_in_Duomo_(San_Gimignano).jpg</a:t>
            </a:r>
            <a:endParaRPr dirty="0"/>
          </a:p>
          <a:p>
            <a:pPr marL="342900" lvl="0" indent="-342900" algn="l" rtl="0">
              <a:spcBef>
                <a:spcPts val="320"/>
              </a:spcBef>
              <a:spcAft>
                <a:spcPts val="0"/>
              </a:spcAft>
              <a:buClr>
                <a:schemeClr val="lt1"/>
              </a:buClr>
              <a:buSzPts val="1600"/>
              <a:buNone/>
            </a:pPr>
            <a:r>
              <a:rPr lang="en-US" sz="1600" dirty="0"/>
              <a:t>https://www.flickr.com/photos/mastababa/12745694075 - Babak </a:t>
            </a:r>
            <a:r>
              <a:rPr lang="en-US" sz="1600" dirty="0" err="1"/>
              <a:t>Fakhamzadeh</a:t>
            </a:r>
            <a:endParaRPr dirty="0" err="1"/>
          </a:p>
          <a:p>
            <a:pPr marL="342900" lvl="0" indent="-342900" algn="l" rtl="0">
              <a:spcBef>
                <a:spcPts val="320"/>
              </a:spcBef>
              <a:spcAft>
                <a:spcPts val="0"/>
              </a:spcAft>
              <a:buClr>
                <a:schemeClr val="lt1"/>
              </a:buClr>
              <a:buSzPts val="1600"/>
              <a:buNone/>
            </a:pPr>
            <a:r>
              <a:rPr lang="en-US" sz="1600" dirty="0"/>
              <a:t>https://commons.wikimedia.org/wiki/File:Ludovico_Mazzolino_-_Mozes_en_de_tafelen_der_Wet.jpg</a:t>
            </a:r>
            <a:endParaRPr dirty="0"/>
          </a:p>
          <a:p>
            <a:pPr marL="342900" lvl="0" indent="-342900" algn="l" rtl="0">
              <a:spcBef>
                <a:spcPts val="320"/>
              </a:spcBef>
              <a:spcAft>
                <a:spcPts val="0"/>
              </a:spcAft>
              <a:buClr>
                <a:schemeClr val="lt1"/>
              </a:buClr>
              <a:buSzPts val="1600"/>
              <a:buNone/>
            </a:pPr>
            <a:r>
              <a:rPr lang="en-US" sz="1600" dirty="0"/>
              <a:t>www.JohnAugustSwanson.com - copyright 1983 by John August Swanson</a:t>
            </a:r>
            <a:endParaRPr sz="1600" dirty="0"/>
          </a:p>
          <a:p>
            <a:pPr marL="342900" lvl="0" indent="-342900" algn="l" rtl="0">
              <a:spcBef>
                <a:spcPts val="320"/>
              </a:spcBef>
              <a:spcAft>
                <a:spcPts val="0"/>
              </a:spcAft>
              <a:buClr>
                <a:schemeClr val="lt1"/>
              </a:buClr>
              <a:buSzPts val="1600"/>
              <a:buNone/>
            </a:pPr>
            <a:r>
              <a:rPr lang="en-US" sz="1600" dirty="0"/>
              <a:t>http://www.flickr.com/photos/feargal/3923006489/</a:t>
            </a:r>
            <a:endParaRPr dirty="0"/>
          </a:p>
          <a:p>
            <a:pPr marL="342900" lvl="0" indent="-342900" algn="l" rtl="0">
              <a:spcBef>
                <a:spcPts val="320"/>
              </a:spcBef>
              <a:spcAft>
                <a:spcPts val="0"/>
              </a:spcAft>
              <a:buClr>
                <a:schemeClr val="lt1"/>
              </a:buClr>
              <a:buSzPts val="1600"/>
              <a:buNone/>
            </a:pPr>
            <a:r>
              <a:rPr lang="en-US" sz="1600" dirty="0"/>
              <a:t>https://commons.wikimedia.org/wiki/File:Brooklyn_Museum_-_The_Vine_Dresser_and_the_Fig_Tree_(Le_vigneron_et_le_figuier)_-_James_Tissot.jpg</a:t>
            </a:r>
            <a:endParaRPr dirty="0"/>
          </a:p>
          <a:p>
            <a:pPr marL="342900" lvl="0" indent="-342900" algn="l" rtl="0">
              <a:spcBef>
                <a:spcPts val="320"/>
              </a:spcBef>
              <a:spcAft>
                <a:spcPts val="0"/>
              </a:spcAft>
              <a:buClr>
                <a:schemeClr val="lt1"/>
              </a:buClr>
              <a:buSzPts val="1600"/>
              <a:buNone/>
            </a:pPr>
            <a:r>
              <a:rPr lang="en-US" sz="1600" dirty="0"/>
              <a:t>https://commons.wikimedia.org/wiki/File:Fig_Tree_with_Figs_coming_out_of_the_trunk.jpg -</a:t>
            </a:r>
            <a:r>
              <a:rPr lang="en-US" sz="1600" dirty="0" err="1"/>
              <a:t>Naveedanjumkhan</a:t>
            </a:r>
            <a:endParaRPr sz="1600" dirty="0" err="1"/>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Girl drinking clean water in Rwanda (from Partners in Health initiative)</a:t>
            </a:r>
            <a:endParaRPr/>
          </a:p>
        </p:txBody>
      </p:sp>
      <p:pic>
        <p:nvPicPr>
          <p:cNvPr id="102" name="Google Shape;102;p3"/>
          <p:cNvPicPr preferRelativeResize="0"/>
          <p:nvPr/>
        </p:nvPicPr>
        <p:blipFill rotWithShape="1">
          <a:blip r:embed="rId3">
            <a:alphaModFix/>
          </a:blip>
          <a:srcRect/>
          <a:stretch/>
        </p:blipFill>
        <p:spPr>
          <a:xfrm>
            <a:off x="2324100" y="381000"/>
            <a:ext cx="7620000" cy="571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276600" y="2035076"/>
            <a:ext cx="6400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Why do you spend your money for that which is not bread, and your earnings for that which does not satisfy?</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55:2a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Handmade Rockers in the Shaker Village  --  Harrodsburg, KY</a:t>
            </a:r>
            <a:endParaRPr/>
          </a:p>
        </p:txBody>
      </p:sp>
      <p:pic>
        <p:nvPicPr>
          <p:cNvPr id="114" name="Google Shape;114;p5"/>
          <p:cNvPicPr preferRelativeResize="0"/>
          <p:nvPr/>
        </p:nvPicPr>
        <p:blipFill rotWithShape="1">
          <a:blip r:embed="rId3">
            <a:alphaModFix/>
          </a:blip>
          <a:srcRect/>
          <a:stretch/>
        </p:blipFill>
        <p:spPr>
          <a:xfrm>
            <a:off x="1981200" y="325190"/>
            <a:ext cx="8382000" cy="577081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48000" y="1905000"/>
            <a:ext cx="65151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My soul is satisfied as with a rich feast … you have been my help, and in the shadow of your wings I sing for joy. </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63:5a, 7</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652499" y="5029200"/>
            <a:ext cx="2514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Boys Singing Psalms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Luca della Robbia</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Museo dell'Opera del Duomo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Florence, Italy</a:t>
            </a:r>
            <a:endParaRPr/>
          </a:p>
        </p:txBody>
      </p:sp>
      <p:pic>
        <p:nvPicPr>
          <p:cNvPr id="126" name="Google Shape;126;p7"/>
          <p:cNvPicPr preferRelativeResize="0"/>
          <p:nvPr/>
        </p:nvPicPr>
        <p:blipFill rotWithShape="1">
          <a:blip r:embed="rId3">
            <a:alphaModFix/>
          </a:blip>
          <a:srcRect/>
          <a:stretch/>
        </p:blipFill>
        <p:spPr>
          <a:xfrm>
            <a:off x="4841021" y="66870"/>
            <a:ext cx="4683978" cy="679113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905000" y="5798403"/>
            <a:ext cx="25146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Choir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Annette Gandy Fortt</a:t>
            </a:r>
            <a:endParaRPr sz="1600">
              <a:solidFill>
                <a:srgbClr val="F2F2F2"/>
              </a:solidFill>
              <a:latin typeface="Calibri"/>
              <a:ea typeface="Calibri"/>
              <a:cs typeface="Calibri"/>
              <a:sym typeface="Calibri"/>
            </a:endParaRPr>
          </a:p>
        </p:txBody>
      </p:sp>
      <p:pic>
        <p:nvPicPr>
          <p:cNvPr id="132" name="Google Shape;132;p8"/>
          <p:cNvPicPr preferRelativeResize="0"/>
          <p:nvPr/>
        </p:nvPicPr>
        <p:blipFill rotWithShape="1">
          <a:blip r:embed="rId3">
            <a:alphaModFix/>
          </a:blip>
          <a:srcRect l="5436" t="5555" r="6373" b="7778"/>
          <a:stretch/>
        </p:blipFill>
        <p:spPr>
          <a:xfrm>
            <a:off x="4495800" y="-1"/>
            <a:ext cx="4419600" cy="68816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743200" y="2057400"/>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brothers and sisters … our ancestors … all passed through the sea, and all were baptized into Moses …</a:t>
            </a:r>
            <a:endParaRPr/>
          </a:p>
        </p:txBody>
      </p:sp>
      <p:sp>
        <p:nvSpPr>
          <p:cNvPr id="138" name="Google Shape;138;p9"/>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10:1b, 2</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 THIRD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8</cp:revision>
  <dcterms:created xsi:type="dcterms:W3CDTF">2016-08-31T16:46:43Z</dcterms:created>
  <dcterms:modified xsi:type="dcterms:W3CDTF">2025-10-08T16:17:28Z</dcterms:modified>
</cp:coreProperties>
</file>