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1"/>
  </p:notesMasterIdLst>
  <p:sldIdLst>
    <p:sldId id="256" r:id="rId2"/>
    <p:sldId id="410" r:id="rId3"/>
    <p:sldId id="411" r:id="rId4"/>
    <p:sldId id="412" r:id="rId5"/>
    <p:sldId id="414" r:id="rId6"/>
    <p:sldId id="282" r:id="rId7"/>
    <p:sldId id="382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415" r:id="rId19"/>
    <p:sldId id="397" r:id="rId20"/>
    <p:sldId id="398" r:id="rId21"/>
    <p:sldId id="416" r:id="rId22"/>
    <p:sldId id="399" r:id="rId23"/>
    <p:sldId id="400" r:id="rId24"/>
    <p:sldId id="418" r:id="rId25"/>
    <p:sldId id="419" r:id="rId26"/>
    <p:sldId id="417" r:id="rId27"/>
    <p:sldId id="401" r:id="rId28"/>
    <p:sldId id="404" r:id="rId29"/>
    <p:sldId id="29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7C29"/>
    <a:srgbClr val="2E501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FD7BF6-8AC0-4559-B0C9-B1B924A1AEC5}" v="38" dt="2025-10-13T21:15:46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66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85FD7BF6-8AC0-4559-B0C9-B1B924A1AEC5}"/>
    <pc:docChg chg="modSld">
      <pc:chgData name="Charlotte Lew" userId="DE9u/HIIxMU0OFQg8o06/mNtqbZG0KcOoC0s0LyOtjk=" providerId="None" clId="Web-{85FD7BF6-8AC0-4559-B0C9-B1B924A1AEC5}" dt="2025-10-13T21:15:46.865" v="19" actId="20577"/>
      <pc:docMkLst>
        <pc:docMk/>
      </pc:docMkLst>
      <pc:sldChg chg="modSp">
        <pc:chgData name="Charlotte Lew" userId="DE9u/HIIxMU0OFQg8o06/mNtqbZG0KcOoC0s0LyOtjk=" providerId="None" clId="Web-{85FD7BF6-8AC0-4559-B0C9-B1B924A1AEC5}" dt="2025-10-13T21:15:46.865" v="19" actId="20577"/>
        <pc:sldMkLst>
          <pc:docMk/>
          <pc:sldMk cId="0" sldId="393"/>
        </pc:sldMkLst>
        <pc:spChg chg="mod">
          <ac:chgData name="Charlotte Lew" userId="DE9u/HIIxMU0OFQg8o06/mNtqbZG0KcOoC0s0LyOtjk=" providerId="None" clId="Web-{85FD7BF6-8AC0-4559-B0C9-B1B924A1AEC5}" dt="2025-10-13T21:15:46.865" v="19" actId="20577"/>
          <ac:spMkLst>
            <pc:docMk/>
            <pc:sldMk cId="0" sldId="393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56E614CB-AB84-4F1E-8C9D-44CE11461A82}"/>
    <pc:docChg chg="modSld">
      <pc:chgData name="Charlotte Lew" userId="DE9u/HIIxMU0OFQg8o06/mNtqbZG0KcOoC0s0LyOtjk=" providerId="None" clId="Web-{56E614CB-AB84-4F1E-8C9D-44CE11461A82}" dt="2025-10-09T16:31:47.326" v="18" actId="20577"/>
      <pc:docMkLst>
        <pc:docMk/>
      </pc:docMkLst>
      <pc:sldChg chg="modSp">
        <pc:chgData name="Charlotte Lew" userId="DE9u/HIIxMU0OFQg8o06/mNtqbZG0KcOoC0s0LyOtjk=" providerId="None" clId="Web-{56E614CB-AB84-4F1E-8C9D-44CE11461A82}" dt="2025-10-09T16:31:47.326" v="18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56E614CB-AB84-4F1E-8C9D-44CE11461A82}" dt="2025-10-09T16:31:47.326" v="18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6900" y="1730376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Thanksgiving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96169" y="35052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3176768" y="5919133"/>
            <a:ext cx="5838463" cy="954107"/>
          </a:xfrm>
          <a:prstGeom prst="rect">
            <a:avLst/>
          </a:prstGeom>
          <a:solidFill>
            <a:srgbClr val="CA7C29">
              <a:alpha val="75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Deuteronomy 26:1-11 and Psalm 100  </a:t>
            </a:r>
          </a:p>
          <a:p>
            <a:pPr algn="ctr"/>
            <a:r>
              <a:rPr lang="en-US" sz="2800" dirty="0"/>
              <a:t>Philippians 4:4-9  •  John 6:25-35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7526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Enter his gates with thanksgiving, and his courts with praise. Give thanks to him, bless his name.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100:4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Presentation in the Temple --  John August Swanson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F7F3D4-E797-4C7D-A1A5-2E4F13CE67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0" y="0"/>
            <a:ext cx="6559939" cy="63246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8288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the LORD is good; his steadfast love endures forever, and his faithfulness to all generations.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100:5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410200"/>
            <a:ext cx="205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Family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National Cathedral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Washington, DC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64913A-71C6-5221-56D5-9440695BA0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200" y="0"/>
            <a:ext cx="3886200" cy="676207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143000"/>
            <a:ext cx="6629400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Rejoice in the Lord always … Do not be anxious about anything … but in everything by prayer and supplication with thanksgiving let your requests be made known to God.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Philippians 4:4a, 6ac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Don't Worry  --  Martin Creed, permanent installation, St. Peter's Cathedral, Cologne,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4D844B-8CA6-47BE-AFE9-B2DFCE169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52400"/>
            <a:ext cx="8458200" cy="59436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524000"/>
            <a:ext cx="647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Jesus answered them … "Do not work for the food that perishes, but for the food that endures for eternal life …"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John 6:26a, 27a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5334000"/>
            <a:ext cx="243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Last Supper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Cathedral of Sancti Spiritus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Sancti Spiritus,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Cuba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095822-B40C-4D90-9427-57EDEE0C7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4864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Fill Me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Liz Valente</a:t>
            </a:r>
          </a:p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Vicosa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Brazil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A9506-CEE8-4E17-B0F4-82242641B5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762000"/>
            <a:ext cx="5698820" cy="496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56373"/>
      </p:ext>
    </p:extLst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905000"/>
            <a:ext cx="647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the bread of God is that which comes down from heaven and gives life to the world."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John 6:33</a:t>
            </a:r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252478"/>
            <a:ext cx="701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you shall take some of the first of all the fruit of the ground … and you shall put it in a basket and go to the place that the LORD your God will choose as a dwelling for his name.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724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Deuteronomy 26:2ac</a:t>
            </a:r>
          </a:p>
        </p:txBody>
      </p:sp>
    </p:spTree>
    <p:extLst>
      <p:ext uri="{BB962C8B-B14F-4D97-AF65-F5344CB8AC3E}">
        <p14:creationId xmlns:p14="http://schemas.microsoft.com/office/powerpoint/2010/main" val="1226638420"/>
      </p:ext>
    </p:extLst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5334000"/>
            <a:ext cx="198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Last Supper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Richard Jarczyk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St. Thomas Church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Emsworth, England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3F3951-D4CF-4992-96A8-B9E8D07F7F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0"/>
            <a:ext cx="3657600" cy="678446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0" y="6400800"/>
            <a:ext cx="845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St. Benedict the African Catholic Church, Chicago, IL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DC572D-EE5B-44A4-AEE8-A038929A06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0"/>
            <a:ext cx="98755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78401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192095"/>
            <a:ext cx="61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They said to him, "Sir, give us this bread always."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10200" y="3886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John 6:34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Making Bread  --  James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McBey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E7F8-B403-4E2B-8057-3EE4DDC226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304800"/>
            <a:ext cx="9444052" cy="5791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E616E7-8E3F-463A-BBAD-6D5D7D4A9828}"/>
              </a:ext>
            </a:extLst>
          </p:cNvPr>
          <p:cNvSpPr txBox="1"/>
          <p:nvPr/>
        </p:nvSpPr>
        <p:spPr>
          <a:xfrm>
            <a:off x="3048000" y="31088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Bread Baking  --  Anders Zorn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13DDF7-8C84-4FC4-AB98-8387C7BB9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52400"/>
            <a:ext cx="9178350" cy="60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81082"/>
      </p:ext>
    </p:extLst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Angels Bring Bread to Jesus in the Wilderness  --  India, early 17</a:t>
            </a:r>
            <a:r>
              <a:rPr lang="en-US" sz="1600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c.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628009-9485-4332-ACE9-C1FCBD9A5B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0" y="0"/>
            <a:ext cx="6446875" cy="63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51862"/>
      </p:ext>
    </p:extLst>
  </p:cSld>
  <p:clrMapOvr>
    <a:masterClrMapping/>
  </p:clrMapOvr>
  <p:transition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Last Supper  --  Bose Monastery, Bose, Italy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9974D-D344-47D6-8F37-A1410F269D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336042"/>
            <a:ext cx="9606844" cy="58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12937"/>
      </p:ext>
    </p:extLst>
  </p:cSld>
  <p:clrMapOvr>
    <a:masterClrMapping/>
  </p:clrMapOvr>
  <p:transition advTm="8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002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Jesus said to them, "I am the bread of life. Whoever comes to me will never be hungry, and whoever believes in me will never be thirsty."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John 6:35</a:t>
            </a:r>
          </a:p>
        </p:txBody>
      </p:sp>
    </p:spTree>
  </p:cSld>
  <p:clrMapOvr>
    <a:masterClrMapping/>
  </p:clrMapOvr>
  <p:transition advTm="8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All Are Welcome in the Kingdom of God  --  Sand sculpture, Ocean City, MD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022D7C-885D-419B-AC32-DA9E528A3A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643474"/>
            <a:ext cx="9144000" cy="514772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 Edition Bible, copyright 2022, Division of </a:t>
            </a:r>
            <a:r>
              <a:rPr lang="en-US" sz="1400" dirty="0"/>
              <a:t>Christian Education of the National Council of the Churches of Christ in the United States of America. Used by permission. All rights reserved.</a:t>
            </a:r>
          </a:p>
          <a:p>
            <a:pPr>
              <a:buNone/>
            </a:pPr>
            <a:endParaRPr lang="fi-FI" sz="1400" dirty="0"/>
          </a:p>
          <a:p>
            <a:pPr>
              <a:buNone/>
            </a:pPr>
            <a:r>
              <a:rPr lang="fi-FI" sz="1400" dirty="0"/>
              <a:t>https://commons.wikimedia.org/wiki/File:Fruits_Transfiguration_jp.jpg</a:t>
            </a:r>
          </a:p>
          <a:p>
            <a:pPr>
              <a:buNone/>
            </a:pPr>
            <a:r>
              <a:rPr lang="fi-FI" sz="1400" dirty="0"/>
              <a:t>https://www.flickr.com/photos/maureen_barlin/38824836800 - Maureen Barlin</a:t>
            </a:r>
          </a:p>
          <a:p>
            <a:pPr>
              <a:buNone/>
            </a:pPr>
            <a:r>
              <a:rPr lang="fi-FI" sz="1400" dirty="0"/>
              <a:t>http://commons.wikimedia.org/wiki/File:Gotthardt_Kuehl_Ein_feste_Burg_ist_unser_Gott_crop_balance.jpg</a:t>
            </a:r>
          </a:p>
          <a:p>
            <a:pPr>
              <a:buNone/>
            </a:pPr>
            <a:r>
              <a:rPr lang="fi-FI" sz="1400" dirty="0"/>
              <a:t>http://diglib.library.vanderbilt.edu/act-imagelink.pl?RC=48288</a:t>
            </a:r>
          </a:p>
          <a:p>
            <a:pPr>
              <a:buNone/>
            </a:pPr>
            <a:r>
              <a:rPr lang="en-US" sz="1400" dirty="0"/>
              <a:t>www.JohnAugustSwanson.com - copyright 1988 by John August Swanson</a:t>
            </a:r>
          </a:p>
          <a:p>
            <a:pPr>
              <a:buNone/>
            </a:pPr>
            <a:r>
              <a:rPr lang="fi-FI" sz="1400" dirty="0"/>
              <a:t>http://www.flickr.com/photos/thsant/732944790/</a:t>
            </a:r>
          </a:p>
          <a:p>
            <a:pPr>
              <a:buNone/>
            </a:pPr>
            <a:r>
              <a:rPr lang="fi-FI" sz="1400" dirty="0"/>
              <a:t>https://commons.wikimedia.org/wiki/File:Don%27t_worry.jpg</a:t>
            </a:r>
          </a:p>
          <a:p>
            <a:pPr>
              <a:buNone/>
            </a:pPr>
            <a:r>
              <a:rPr lang="fi-FI" sz="1400" dirty="0"/>
              <a:t>http://commons.wikimedia.org/wiki/File:2012-02-Kathedrale_Sancti_Spiritus_04_anagoria.JPG</a:t>
            </a:r>
          </a:p>
          <a:p>
            <a:pPr>
              <a:buNone/>
            </a:pPr>
            <a:r>
              <a:rPr lang="fi-FI" sz="1400" dirty="0"/>
              <a:t>https://www.instagram.com/donalizvalente/</a:t>
            </a:r>
          </a:p>
          <a:p>
            <a:pPr>
              <a:buNone/>
            </a:pPr>
            <a:r>
              <a:rPr lang="fi-FI" sz="1400" dirty="0"/>
              <a:t>https://commons.wikimedia.org/wiki/File:%22The_Last_Supper%22_-_geograph.org.uk_-_1283787.jpg</a:t>
            </a:r>
          </a:p>
          <a:p>
            <a:pPr>
              <a:buNone/>
            </a:pPr>
            <a:r>
              <a:rPr lang="fi-FI" sz="1400" dirty="0"/>
              <a:t>https://www.flickr.com/photos/yooperann/37485577690</a:t>
            </a:r>
          </a:p>
          <a:p>
            <a:pPr>
              <a:buNone/>
            </a:pPr>
            <a:r>
              <a:rPr lang="fi-FI" sz="1400" dirty="0"/>
              <a:t>https://commons.wikimedia.org/wiki/File:Baking_Native_Bread_Art.IWMART1417.jpg</a:t>
            </a:r>
          </a:p>
          <a:p>
            <a:pPr>
              <a:buNone/>
            </a:pPr>
            <a:r>
              <a:rPr lang="fi-FI" sz="1400" dirty="0"/>
              <a:t>https://commons.wikimedia.org/wiki/File:Anders_Zorn_-_Br%C3%B6dbaket.jpg</a:t>
            </a:r>
          </a:p>
          <a:p>
            <a:pPr>
              <a:buNone/>
            </a:pPr>
            <a:r>
              <a:rPr lang="fi-FI" sz="1400" dirty="0"/>
              <a:t>https://commons.wikimedia.org/wiki/File:Northern_India,_Uttar_Pradesh,_Allahabad,_Mughal_period_-_Angels_bring_food_to_Jesus_in_the_wilderness,_from_a_Mir%27at_al-quds_-_2005.145.15_-_Cleveland_Museum_of_Art.tif</a:t>
            </a:r>
          </a:p>
          <a:p>
            <a:pPr>
              <a:buNone/>
            </a:pPr>
            <a:r>
              <a:rPr lang="fi-FI" sz="1400" dirty="0"/>
              <a:t>https://www.flickr.com/photos/jimforest/15094200090/</a:t>
            </a:r>
          </a:p>
          <a:p>
            <a:pPr>
              <a:buNone/>
            </a:pPr>
            <a:r>
              <a:rPr lang="fi-FI" sz="1400" dirty="0"/>
              <a:t>https://www.flickr.com/photos/jillianaphotography/1236022574/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100" dirty="0"/>
          </a:p>
          <a:p>
            <a:endParaRPr lang="en-US" sz="1200" dirty="0"/>
          </a:p>
          <a:p>
            <a:endParaRPr lang="en-US" sz="12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Altar Offering of First Fruits, Japanese Orthodox Holy Resurrection Cathedral, Tokyo, Japan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33B95A-A036-453F-8D08-EE3E1CC0E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48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05161"/>
      </p:ext>
    </p:extLst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2057401"/>
            <a:ext cx="632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Make a joyful noise to the LORD, all the earth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114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100:1</a:t>
            </a:r>
          </a:p>
        </p:txBody>
      </p:sp>
    </p:spTree>
    <p:extLst>
      <p:ext uri="{BB962C8B-B14F-4D97-AF65-F5344CB8AC3E}">
        <p14:creationId xmlns:p14="http://schemas.microsoft.com/office/powerpoint/2010/main" val="3895182043"/>
      </p:ext>
    </p:extLst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5486400"/>
            <a:ext cx="243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Bee Mural</a:t>
            </a:r>
          </a:p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Weareskyhigh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Kingston on the Thames,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England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99CEFC-3CAD-49F5-897D-3EC6A279B8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0"/>
            <a:ext cx="4584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12340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2057401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Worship the LORD with gladness; come into his presence with singing.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4114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100:2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5638800"/>
            <a:ext cx="289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 Mighty Fortress is Our God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Gotthardt Kuehl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print, c. 1900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DB035-2B55-476A-B297-1199189CE5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"/>
            <a:ext cx="5331854" cy="6882938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050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Know that the LORD is God. It is he that made us, and we are his; we are his people, and the sheep of his pasture.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100:3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Good Shepherd  --  JESUS MAFA, Cameroon</a:t>
            </a:r>
          </a:p>
        </p:txBody>
      </p:sp>
      <p:pic>
        <p:nvPicPr>
          <p:cNvPr id="1026" name="Picture 2" descr="Title: The good shepherd&#10;[Click for smaller image view]">
            <a:extLst>
              <a:ext uri="{FF2B5EF4-FFF2-40B4-BE49-F238E27FC236}">
                <a16:creationId xmlns:a16="http://schemas.microsoft.com/office/drawing/2014/main" id="{AE937F40-15DE-4C1C-8195-659CF196C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1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718</TotalTime>
  <Words>887</Words>
  <Application>Microsoft Office PowerPoint</Application>
  <PresentationFormat>Widescreen</PresentationFormat>
  <Paragraphs>85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First Sunday after Christmas Day Year A</vt:lpstr>
      <vt:lpstr>Thanksgiving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175</cp:revision>
  <dcterms:created xsi:type="dcterms:W3CDTF">2016-08-31T16:46:43Z</dcterms:created>
  <dcterms:modified xsi:type="dcterms:W3CDTF">2025-10-13T21:15:47Z</dcterms:modified>
</cp:coreProperties>
</file>