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hhX2K8aYmz3fNeXAt1hU95ep5r8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D678F4-0E6F-47C0-AB99-ECD6DAC939DB}" v="8" dt="2025-10-07T22:24:20.3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65D678F4-0E6F-47C0-AB99-ECD6DAC939DB}"/>
    <pc:docChg chg="modSld">
      <pc:chgData name="Charlotte Lew" userId="DE9u/HIIxMU0OFQg8o06/mNtqbZG0KcOoC0s0LyOtjk=" providerId="None" clId="Web-{65D678F4-0E6F-47C0-AB99-ECD6DAC939DB}" dt="2025-10-07T22:24:18.871" v="2" actId="20577"/>
      <pc:docMkLst>
        <pc:docMk/>
      </pc:docMkLst>
      <pc:sldChg chg="modSp">
        <pc:chgData name="Charlotte Lew" userId="DE9u/HIIxMU0OFQg8o06/mNtqbZG0KcOoC0s0LyOtjk=" providerId="None" clId="Web-{65D678F4-0E6F-47C0-AB99-ECD6DAC939DB}" dt="2025-10-07T22:24:18.871" v="2" actId="20577"/>
        <pc:sldMkLst>
          <pc:docMk/>
          <pc:sldMk cId="0" sldId="275"/>
        </pc:sldMkLst>
        <pc:spChg chg="mod">
          <ac:chgData name="Charlotte Lew" userId="DE9u/HIIxMU0OFQg8o06/mNtqbZG0KcOoC0s0LyOtjk=" providerId="None" clId="Web-{65D678F4-0E6F-47C0-AB99-ECD6DAC939DB}" dt="2025-10-07T22:24:18.871" v="2" actId="20577"/>
          <ac:spMkLst>
            <pc:docMk/>
            <pc:sldMk cId="0" sldId="275"/>
            <ac:spMk id="20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9"/>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9"/>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2"/>
          <p:cNvSpPr>
            <a:spLocks noGrp="1"/>
          </p:cNvSpPr>
          <p:nvPr>
            <p:ph type="pic" idx="2"/>
          </p:nvPr>
        </p:nvSpPr>
        <p:spPr>
          <a:xfrm>
            <a:off x="2389717" y="612775"/>
            <a:ext cx="7315200" cy="4114800"/>
          </a:xfrm>
          <a:prstGeom prst="rect">
            <a:avLst/>
          </a:prstGeom>
          <a:noFill/>
          <a:ln>
            <a:noFill/>
          </a:ln>
        </p:spPr>
      </p:sp>
      <p:sp>
        <p:nvSpPr>
          <p:cNvPr id="68" name="Google Shape;68;p3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524000" y="1143001"/>
            <a:ext cx="91440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000"/>
              <a:buFont typeface="Calibri"/>
              <a:buNone/>
            </a:pPr>
            <a:r>
              <a:rPr lang="en-US" sz="8000"/>
              <a:t>SIXTH SUNDAY AFTER THE EPIPHANY</a:t>
            </a:r>
            <a:endParaRPr/>
          </a:p>
        </p:txBody>
      </p:sp>
      <p:sp>
        <p:nvSpPr>
          <p:cNvPr id="90" name="Google Shape;90;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C</a:t>
            </a:r>
            <a:endParaRPr sz="5400" i="1">
              <a:solidFill>
                <a:schemeClr val="lt1"/>
              </a:solidFill>
            </a:endParaRPr>
          </a:p>
        </p:txBody>
      </p:sp>
      <p:sp>
        <p:nvSpPr>
          <p:cNvPr id="91" name="Google Shape;91;p1"/>
          <p:cNvSpPr/>
          <p:nvPr/>
        </p:nvSpPr>
        <p:spPr>
          <a:xfrm>
            <a:off x="2438400" y="5791201"/>
            <a:ext cx="58674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Jeremiah 17:5-10  •  Psalm 1</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Corinthians 15:12-20  •  Luke 6:17-26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Preaching (Sermon on the Mount)  --  JESUS MAFA, Cameroon</a:t>
            </a:r>
            <a:endParaRPr sz="1800">
              <a:solidFill>
                <a:srgbClr val="F2F2F2"/>
              </a:solidFill>
              <a:latin typeface="Calibri"/>
              <a:ea typeface="Calibri"/>
              <a:cs typeface="Calibri"/>
              <a:sym typeface="Calibri"/>
            </a:endParaRPr>
          </a:p>
        </p:txBody>
      </p:sp>
      <p:pic>
        <p:nvPicPr>
          <p:cNvPr id="145" name="Google Shape;145;p10"/>
          <p:cNvPicPr preferRelativeResize="0"/>
          <p:nvPr/>
        </p:nvPicPr>
        <p:blipFill rotWithShape="1">
          <a:blip r:embed="rId3">
            <a:alphaModFix/>
          </a:blip>
          <a:srcRect/>
          <a:stretch/>
        </p:blipFill>
        <p:spPr>
          <a:xfrm>
            <a:off x="1524000" y="1"/>
            <a:ext cx="9144000" cy="61436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p:nvPr/>
        </p:nvSpPr>
        <p:spPr>
          <a:xfrm>
            <a:off x="3048000" y="2057400"/>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They had come to hear him and to be healed of their diseases; and those who were troubled with unclean spirits were cured.</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51" name="Google Shape;151;p11"/>
          <p:cNvSpPr txBox="1"/>
          <p:nvPr/>
        </p:nvSpPr>
        <p:spPr>
          <a:xfrm>
            <a:off x="60198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6:18</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Sermon on the Mount --  Karoly Ferenczy, Hungarian National Gallery, Budapest, Hungary</a:t>
            </a:r>
            <a:endParaRPr sz="1800">
              <a:solidFill>
                <a:srgbClr val="F2F2F2"/>
              </a:solidFill>
              <a:latin typeface="Calibri"/>
              <a:ea typeface="Calibri"/>
              <a:cs typeface="Calibri"/>
              <a:sym typeface="Calibri"/>
            </a:endParaRPr>
          </a:p>
        </p:txBody>
      </p:sp>
      <p:pic>
        <p:nvPicPr>
          <p:cNvPr id="157" name="Google Shape;157;p12"/>
          <p:cNvPicPr preferRelativeResize="0"/>
          <p:nvPr/>
        </p:nvPicPr>
        <p:blipFill rotWithShape="1">
          <a:blip r:embed="rId3">
            <a:alphaModFix/>
          </a:blip>
          <a:srcRect/>
          <a:stretch/>
        </p:blipFill>
        <p:spPr>
          <a:xfrm>
            <a:off x="2133600" y="0"/>
            <a:ext cx="7893852" cy="616773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Sermon  --  Fritz von Uhde, Museum of Fine Arts, Budapest, Hungary</a:t>
            </a:r>
            <a:endParaRPr sz="1800">
              <a:solidFill>
                <a:srgbClr val="F2F2F2"/>
              </a:solidFill>
              <a:latin typeface="Calibri"/>
              <a:ea typeface="Calibri"/>
              <a:cs typeface="Calibri"/>
              <a:sym typeface="Calibri"/>
            </a:endParaRPr>
          </a:p>
        </p:txBody>
      </p:sp>
      <p:pic>
        <p:nvPicPr>
          <p:cNvPr id="163" name="Google Shape;163;p13"/>
          <p:cNvPicPr preferRelativeResize="0"/>
          <p:nvPr/>
        </p:nvPicPr>
        <p:blipFill rotWithShape="1">
          <a:blip r:embed="rId3">
            <a:alphaModFix/>
          </a:blip>
          <a:srcRect/>
          <a:stretch/>
        </p:blipFill>
        <p:spPr>
          <a:xfrm>
            <a:off x="2781300" y="1143000"/>
            <a:ext cx="6667500" cy="4572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p:nvPr/>
        </p:nvSpPr>
        <p:spPr>
          <a:xfrm>
            <a:off x="2743200" y="2111276"/>
            <a:ext cx="7239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he looked up at his disciples and said: "Blessed are you who are poor, for yours is the kingdom of God.</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69" name="Google Shape;169;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6:20</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2667000" y="5867400"/>
            <a:ext cx="2117407"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Blessed are the Poor</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Frank Wesley</a:t>
            </a:r>
            <a:endParaRPr sz="1600">
              <a:solidFill>
                <a:srgbClr val="F2F2F2"/>
              </a:solidFill>
              <a:latin typeface="Calibri"/>
              <a:ea typeface="Calibri"/>
              <a:cs typeface="Calibri"/>
              <a:sym typeface="Calibri"/>
            </a:endParaRPr>
          </a:p>
        </p:txBody>
      </p:sp>
      <p:pic>
        <p:nvPicPr>
          <p:cNvPr id="175" name="Google Shape;175;p15"/>
          <p:cNvPicPr preferRelativeResize="0"/>
          <p:nvPr/>
        </p:nvPicPr>
        <p:blipFill rotWithShape="1">
          <a:blip r:embed="rId3">
            <a:alphaModFix/>
          </a:blip>
          <a:srcRect/>
          <a:stretch/>
        </p:blipFill>
        <p:spPr>
          <a:xfrm>
            <a:off x="4823283" y="10160"/>
            <a:ext cx="3787317"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3124200" y="2057400"/>
            <a:ext cx="6553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"Blessed are you who are hungry now, for you will be filled. "Blessed are you who weep now, for you will laugh.</a:t>
            </a:r>
            <a:endParaRPr sz="3600">
              <a:solidFill>
                <a:schemeClr val="lt1"/>
              </a:solidFill>
              <a:latin typeface="Calibri"/>
              <a:ea typeface="Calibri"/>
              <a:cs typeface="Calibri"/>
              <a:sym typeface="Calibri"/>
            </a:endParaRPr>
          </a:p>
        </p:txBody>
      </p:sp>
      <p:sp>
        <p:nvSpPr>
          <p:cNvPr id="181" name="Google Shape;181;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6:21</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txBox="1"/>
          <p:nvPr/>
        </p:nvSpPr>
        <p:spPr>
          <a:xfrm>
            <a:off x="2133600" y="6397823"/>
            <a:ext cx="75438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Hoping He Will Bring Something to Eat  --  Frank Wesley</a:t>
            </a:r>
            <a:endParaRPr/>
          </a:p>
        </p:txBody>
      </p:sp>
      <p:pic>
        <p:nvPicPr>
          <p:cNvPr id="187" name="Google Shape;187;p17"/>
          <p:cNvPicPr preferRelativeResize="0"/>
          <p:nvPr/>
        </p:nvPicPr>
        <p:blipFill rotWithShape="1">
          <a:blip r:embed="rId3">
            <a:alphaModFix/>
          </a:blip>
          <a:srcRect/>
          <a:stretch/>
        </p:blipFill>
        <p:spPr>
          <a:xfrm>
            <a:off x="3505200" y="457200"/>
            <a:ext cx="4964239" cy="562980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p:nvPr/>
        </p:nvSpPr>
        <p:spPr>
          <a:xfrm>
            <a:off x="2743200" y="1752600"/>
            <a:ext cx="7086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"Blessed are you when people hate you, and when they exclude you, revile you, and defame you on account of the Son of Man.</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93" name="Google Shape;193;p18"/>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6:22</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Karl Lwanga  --  Basilica of the Ugandan Martyrs, Kampala, Uganda</a:t>
            </a:r>
            <a:endParaRPr sz="1800">
              <a:solidFill>
                <a:srgbClr val="F2F2F2"/>
              </a:solidFill>
              <a:latin typeface="Calibri"/>
              <a:ea typeface="Calibri"/>
              <a:cs typeface="Calibri"/>
              <a:sym typeface="Calibri"/>
            </a:endParaRPr>
          </a:p>
        </p:txBody>
      </p:sp>
      <p:pic>
        <p:nvPicPr>
          <p:cNvPr id="199" name="Google Shape;199;p19"/>
          <p:cNvPicPr preferRelativeResize="0"/>
          <p:nvPr/>
        </p:nvPicPr>
        <p:blipFill rotWithShape="1">
          <a:blip r:embed="rId3">
            <a:alphaModFix/>
          </a:blip>
          <a:srcRect/>
          <a:stretch/>
        </p:blipFill>
        <p:spPr>
          <a:xfrm>
            <a:off x="1866900" y="228600"/>
            <a:ext cx="8572500" cy="568700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p:nvPr/>
        </p:nvSpPr>
        <p:spPr>
          <a:xfrm>
            <a:off x="2895600" y="2286001"/>
            <a:ext cx="6934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Blessed are those who trust in the LORD, whose trust is the LORD.</a:t>
            </a:r>
            <a:endParaRPr/>
          </a:p>
        </p:txBody>
      </p:sp>
      <p:sp>
        <p:nvSpPr>
          <p:cNvPr id="97" name="Google Shape;97;p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Jeremiah 17:7</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p:nvPr/>
        </p:nvSpPr>
        <p:spPr>
          <a:xfrm>
            <a:off x="2971800" y="19812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Rejoice in that day and leap for joy, for surely your reward is great in heaven; for that is how their ancestors treated the prophets.</a:t>
            </a:r>
            <a:endParaRPr dirty="0">
              <a:solidFill>
                <a:schemeClr val="lt1"/>
              </a:solidFill>
            </a:endParaRPr>
          </a:p>
        </p:txBody>
      </p:sp>
      <p:sp>
        <p:nvSpPr>
          <p:cNvPr id="205" name="Google Shape;205;p2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6:23</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1"/>
          <p:cNvSpPr txBox="1"/>
          <p:nvPr/>
        </p:nvSpPr>
        <p:spPr>
          <a:xfrm>
            <a:off x="1714500" y="64008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Awake My Soul  --  Mike Moyers</a:t>
            </a:r>
            <a:endParaRPr sz="1600">
              <a:solidFill>
                <a:srgbClr val="F2F2F2"/>
              </a:solidFill>
              <a:latin typeface="Calibri"/>
              <a:ea typeface="Calibri"/>
              <a:cs typeface="Calibri"/>
              <a:sym typeface="Calibri"/>
            </a:endParaRPr>
          </a:p>
        </p:txBody>
      </p:sp>
      <p:pic>
        <p:nvPicPr>
          <p:cNvPr id="211" name="Google Shape;211;p21"/>
          <p:cNvPicPr preferRelativeResize="0"/>
          <p:nvPr/>
        </p:nvPicPr>
        <p:blipFill rotWithShape="1">
          <a:blip r:embed="rId3">
            <a:alphaModFix/>
          </a:blip>
          <a:srcRect/>
          <a:stretch/>
        </p:blipFill>
        <p:spPr>
          <a:xfrm>
            <a:off x="3200400" y="228600"/>
            <a:ext cx="5943600" cy="59436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17" name="Google Shape;217;p22"/>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https://commons.wikimedia.org/wiki/File:Eliphalet_Fraser_Andrews_-_Trees_beside_a_Stream_-_1916.6.47_-_Smithsonian_American_Art_Museum.jpg</a:t>
            </a:r>
            <a:endParaRPr dirty="0"/>
          </a:p>
          <a:p>
            <a:pPr marL="342900" lvl="0" indent="-342900" algn="l" rtl="0">
              <a:spcBef>
                <a:spcPts val="320"/>
              </a:spcBef>
              <a:spcAft>
                <a:spcPts val="0"/>
              </a:spcAft>
              <a:buClr>
                <a:schemeClr val="lt1"/>
              </a:buClr>
              <a:buSzPts val="1600"/>
              <a:buNone/>
            </a:pPr>
            <a:r>
              <a:rPr lang="en-US" sz="1600" dirty="0"/>
              <a:t>https://commons.wikimedia.org/wiki/File:Luther_Emerson_van_Gorder_-_Apple_orchard.jpg</a:t>
            </a:r>
            <a:endParaRPr dirty="0"/>
          </a:p>
          <a:p>
            <a:pPr marL="342900" lvl="0" indent="-342900" algn="l" rtl="0">
              <a:spcBef>
                <a:spcPts val="320"/>
              </a:spcBef>
              <a:spcAft>
                <a:spcPts val="0"/>
              </a:spcAft>
              <a:buClr>
                <a:schemeClr val="lt1"/>
              </a:buClr>
              <a:buSzPts val="1600"/>
              <a:buNone/>
            </a:pPr>
            <a:r>
              <a:rPr lang="en-US" sz="1600" dirty="0"/>
              <a:t>https://commons.wikimedia.org/wiki/File:Fruits_Transfiguration_jp.jpg</a:t>
            </a:r>
            <a:endParaRPr dirty="0"/>
          </a:p>
          <a:p>
            <a:pPr marL="342900" lvl="0" indent="-342900" algn="l" rtl="0">
              <a:spcBef>
                <a:spcPts val="320"/>
              </a:spcBef>
              <a:spcAft>
                <a:spcPts val="0"/>
              </a:spcAft>
              <a:buClr>
                <a:schemeClr val="lt1"/>
              </a:buClr>
              <a:buSzPts val="1600"/>
              <a:buNone/>
            </a:pPr>
            <a:r>
              <a:rPr lang="en-US" sz="1600" dirty="0"/>
              <a:t>http://diglib.library.vanderbilt.edu/act-imagelink.pl?RC=48284</a:t>
            </a:r>
            <a:endParaRPr dirty="0"/>
          </a:p>
          <a:p>
            <a:pPr marL="342900" lvl="0" indent="-342900" algn="l" rtl="0">
              <a:spcBef>
                <a:spcPts val="320"/>
              </a:spcBef>
              <a:spcAft>
                <a:spcPts val="0"/>
              </a:spcAft>
              <a:buClr>
                <a:schemeClr val="lt1"/>
              </a:buClr>
              <a:buSzPts val="1600"/>
              <a:buNone/>
            </a:pPr>
            <a:r>
              <a:rPr lang="en-US" sz="1600" dirty="0"/>
              <a:t>http://commons.wikimedia.org/wiki/File:The_Sermon_on_the_Mount_K%C3%A1roly_Ferenczy.jpg</a:t>
            </a:r>
            <a:endParaRPr dirty="0"/>
          </a:p>
          <a:p>
            <a:pPr marL="342900" lvl="0" indent="-342900" algn="l" rtl="0">
              <a:spcBef>
                <a:spcPts val="320"/>
              </a:spcBef>
              <a:spcAft>
                <a:spcPts val="0"/>
              </a:spcAft>
              <a:buClr>
                <a:schemeClr val="lt1"/>
              </a:buClr>
              <a:buSzPts val="1600"/>
              <a:buNone/>
            </a:pPr>
            <a:r>
              <a:rPr lang="en-US" sz="1600" dirty="0"/>
              <a:t>https://commons.wikimedia.org/wiki/File:Fritz_von_Uhde_Bergpredigt.jpg</a:t>
            </a:r>
            <a:endParaRPr dirty="0"/>
          </a:p>
          <a:p>
            <a:pPr marL="342900" lvl="0" indent="-342900" algn="l" rtl="0">
              <a:spcBef>
                <a:spcPts val="320"/>
              </a:spcBef>
              <a:spcAft>
                <a:spcPts val="0"/>
              </a:spcAft>
              <a:buClr>
                <a:schemeClr val="lt1"/>
              </a:buClr>
              <a:buSzPts val="1600"/>
              <a:buNone/>
            </a:pPr>
            <a:r>
              <a:rPr lang="en-US" sz="1600" dirty="0"/>
              <a:t>Estate of Frank Wesley, http://www.frankwesleyart.com/main_page.htm</a:t>
            </a:r>
            <a:endParaRPr dirty="0"/>
          </a:p>
          <a:p>
            <a:pPr marL="342900" lvl="0" indent="-342900" algn="l" rtl="0">
              <a:spcBef>
                <a:spcPts val="320"/>
              </a:spcBef>
              <a:spcAft>
                <a:spcPts val="0"/>
              </a:spcAft>
              <a:buClr>
                <a:schemeClr val="lt1"/>
              </a:buClr>
              <a:buSzPts val="1600"/>
              <a:buNone/>
            </a:pPr>
            <a:r>
              <a:rPr lang="en-US" sz="1600" dirty="0"/>
              <a:t>https://commons.wikimedia.org/wiki/File:Namugongo_Martyrs_window_Charles_Lwanga.jpg</a:t>
            </a:r>
            <a:endParaRPr dirty="0"/>
          </a:p>
          <a:p>
            <a:pPr marL="342900" lvl="0" indent="-342900" algn="l" rtl="0">
              <a:spcBef>
                <a:spcPts val="320"/>
              </a:spcBef>
              <a:spcAft>
                <a:spcPts val="0"/>
              </a:spcAft>
              <a:buClr>
                <a:schemeClr val="lt1"/>
              </a:buClr>
              <a:buSzPts val="1600"/>
              <a:buNone/>
            </a:pPr>
            <a:r>
              <a:rPr lang="en-US" sz="1600" dirty="0"/>
              <a:t>Mike Moyers, https://www.mikemoyersfineart.com/</a:t>
            </a:r>
            <a:endParaRPr sz="1600"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p:nvPr/>
        </p:nvSpPr>
        <p:spPr>
          <a:xfrm>
            <a:off x="2743200" y="1944469"/>
            <a:ext cx="7543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They shall be like a tree planted by water, sending out its roots by the stream. It shall not fear when heat comes, and its leaves shall stay green;</a:t>
            </a:r>
            <a:endParaRPr sz="3600">
              <a:solidFill>
                <a:schemeClr val="lt1"/>
              </a:solidFill>
              <a:latin typeface="Calibri"/>
              <a:ea typeface="Calibri"/>
              <a:cs typeface="Calibri"/>
              <a:sym typeface="Calibri"/>
            </a:endParaRPr>
          </a:p>
        </p:txBody>
      </p:sp>
      <p:sp>
        <p:nvSpPr>
          <p:cNvPr id="103" name="Google Shape;103;p3"/>
          <p:cNvSpPr txBox="1"/>
          <p:nvPr/>
        </p:nvSpPr>
        <p:spPr>
          <a:xfrm>
            <a:off x="5943600" y="4724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Jeremiah 17:8a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txBox="1"/>
          <p:nvPr/>
        </p:nvSpPr>
        <p:spPr>
          <a:xfrm>
            <a:off x="17526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Trees Beside a Stream  --  Eliphalet Andrews, Smithsonian Museum of American Art, Washington, DC</a:t>
            </a:r>
            <a:endParaRPr/>
          </a:p>
        </p:txBody>
      </p:sp>
      <p:pic>
        <p:nvPicPr>
          <p:cNvPr id="109" name="Google Shape;109;p4"/>
          <p:cNvPicPr preferRelativeResize="0"/>
          <p:nvPr/>
        </p:nvPicPr>
        <p:blipFill rotWithShape="1">
          <a:blip r:embed="rId3">
            <a:alphaModFix/>
          </a:blip>
          <a:srcRect/>
          <a:stretch/>
        </p:blipFill>
        <p:spPr>
          <a:xfrm>
            <a:off x="2030314" y="1"/>
            <a:ext cx="8180486" cy="631752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p:nvPr/>
        </p:nvSpPr>
        <p:spPr>
          <a:xfrm>
            <a:off x="2971800" y="1828800"/>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They are like trees planted by streams of water, which yield their fruit in its season, and their leaves do not wither.</a:t>
            </a:r>
            <a:endParaRPr sz="3600">
              <a:solidFill>
                <a:schemeClr val="lt1"/>
              </a:solidFill>
              <a:latin typeface="Calibri"/>
              <a:ea typeface="Calibri"/>
              <a:cs typeface="Calibri"/>
              <a:sym typeface="Calibri"/>
            </a:endParaRPr>
          </a:p>
        </p:txBody>
      </p:sp>
      <p:sp>
        <p:nvSpPr>
          <p:cNvPr id="115" name="Google Shape;115;p5"/>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1:3a</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txBox="1"/>
          <p:nvPr/>
        </p:nvSpPr>
        <p:spPr>
          <a:xfrm>
            <a:off x="17526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Apple Orchard  --  Luther van Gorder, Huntington Library, San Marino, CA</a:t>
            </a:r>
            <a:endParaRPr/>
          </a:p>
        </p:txBody>
      </p:sp>
      <p:pic>
        <p:nvPicPr>
          <p:cNvPr id="121" name="Google Shape;121;p6" descr="https://upload.wikimedia.org/wikipedia/commons/thumb/c/ca/Luther_Emerson_van_Gorder_-_Apple_orchard.jpg/958px-Luther_Emerson_van_Gorder_-_Apple_orchard.jpg"/>
          <p:cNvPicPr preferRelativeResize="0"/>
          <p:nvPr/>
        </p:nvPicPr>
        <p:blipFill rotWithShape="1">
          <a:blip r:embed="rId3">
            <a:alphaModFix/>
          </a:blip>
          <a:srcRect/>
          <a:stretch/>
        </p:blipFill>
        <p:spPr>
          <a:xfrm>
            <a:off x="2209800" y="76200"/>
            <a:ext cx="7772400" cy="6324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7"/>
          <p:cNvSpPr/>
          <p:nvPr/>
        </p:nvSpPr>
        <p:spPr>
          <a:xfrm>
            <a:off x="3101009" y="1981200"/>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in fact Christ has been raised from the dead, the first fruits of those who have died.</a:t>
            </a:r>
            <a:endParaRPr/>
          </a:p>
        </p:txBody>
      </p:sp>
      <p:sp>
        <p:nvSpPr>
          <p:cNvPr id="127" name="Google Shape;127;p7"/>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15:20</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Blessing of the First Fruits  --  Holy Resurrection Cathedral, Tokyo, Japan</a:t>
            </a:r>
            <a:endParaRPr sz="1800">
              <a:solidFill>
                <a:srgbClr val="F2F2F2"/>
              </a:solidFill>
              <a:latin typeface="Calibri"/>
              <a:ea typeface="Calibri"/>
              <a:cs typeface="Calibri"/>
              <a:sym typeface="Calibri"/>
            </a:endParaRPr>
          </a:p>
        </p:txBody>
      </p:sp>
      <p:pic>
        <p:nvPicPr>
          <p:cNvPr id="133" name="Google Shape;133;p8"/>
          <p:cNvPicPr preferRelativeResize="0"/>
          <p:nvPr/>
        </p:nvPicPr>
        <p:blipFill rotWithShape="1">
          <a:blip r:embed="rId3">
            <a:alphaModFix/>
          </a:blip>
          <a:srcRect/>
          <a:stretch/>
        </p:blipFill>
        <p:spPr>
          <a:xfrm>
            <a:off x="2286000" y="304800"/>
            <a:ext cx="7620000" cy="5715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p:nvPr/>
        </p:nvSpPr>
        <p:spPr>
          <a:xfrm>
            <a:off x="2667000" y="19050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came down … with a great crowd of his disciples and a great multitude of people from all Judea, Jerusalem, and the coast of Tyre and Sidon.</a:t>
            </a:r>
            <a:endParaRPr sz="3600">
              <a:solidFill>
                <a:schemeClr val="lt1"/>
              </a:solidFill>
              <a:latin typeface="Calibri"/>
              <a:ea typeface="Calibri"/>
              <a:cs typeface="Calibri"/>
              <a:sym typeface="Calibri"/>
            </a:endParaRPr>
          </a:p>
        </p:txBody>
      </p:sp>
      <p:sp>
        <p:nvSpPr>
          <p:cNvPr id="139" name="Google Shape;139;p9"/>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6:17ac</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SIXTH SUNDAY AFTER THE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5</cp:revision>
  <dcterms:created xsi:type="dcterms:W3CDTF">2016-08-31T16:46:43Z</dcterms:created>
  <dcterms:modified xsi:type="dcterms:W3CDTF">2025-10-07T22:24:23Z</dcterms:modified>
</cp:coreProperties>
</file>