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8" roundtripDataSignature="AMtx7mgkDnwx5KNv2PyQ+ZvGE1t5wHPKo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097196-7252-4612-8A86-61CD6636E33A}" v="72" dt="2025-10-07T21:47:10.5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31097196-7252-4612-8A86-61CD6636E33A}"/>
    <pc:docChg chg="modSld">
      <pc:chgData name="Charlotte Lew" userId="DE9u/HIIxMU0OFQg8o06/mNtqbZG0KcOoC0s0LyOtjk=" providerId="None" clId="Web-{31097196-7252-4612-8A86-61CD6636E33A}" dt="2025-10-07T21:47:04.959" v="39" actId="20577"/>
      <pc:docMkLst>
        <pc:docMk/>
      </pc:docMkLst>
      <pc:sldChg chg="modSp">
        <pc:chgData name="Charlotte Lew" userId="DE9u/HIIxMU0OFQg8o06/mNtqbZG0KcOoC0s0LyOtjk=" providerId="None" clId="Web-{31097196-7252-4612-8A86-61CD6636E33A}" dt="2025-10-07T21:44:35.874" v="4" actId="20577"/>
        <pc:sldMkLst>
          <pc:docMk/>
          <pc:sldMk cId="0" sldId="263"/>
        </pc:sldMkLst>
        <pc:spChg chg="mod">
          <ac:chgData name="Charlotte Lew" userId="DE9u/HIIxMU0OFQg8o06/mNtqbZG0KcOoC0s0LyOtjk=" providerId="None" clId="Web-{31097196-7252-4612-8A86-61CD6636E33A}" dt="2025-10-07T21:44:35.874" v="4" actId="20577"/>
          <ac:spMkLst>
            <pc:docMk/>
            <pc:sldMk cId="0" sldId="263"/>
            <ac:spMk id="132" creationId="{00000000-0000-0000-0000-000000000000}"/>
          </ac:spMkLst>
        </pc:spChg>
      </pc:sldChg>
      <pc:sldChg chg="modSp">
        <pc:chgData name="Charlotte Lew" userId="DE9u/HIIxMU0OFQg8o06/mNtqbZG0KcOoC0s0LyOtjk=" providerId="None" clId="Web-{31097196-7252-4612-8A86-61CD6636E33A}" dt="2025-10-07T21:47:04.959" v="39" actId="20577"/>
        <pc:sldMkLst>
          <pc:docMk/>
          <pc:sldMk cId="0" sldId="267"/>
        </pc:sldMkLst>
        <pc:spChg chg="mod">
          <ac:chgData name="Charlotte Lew" userId="DE9u/HIIxMU0OFQg8o06/mNtqbZG0KcOoC0s0LyOtjk=" providerId="None" clId="Web-{31097196-7252-4612-8A86-61CD6636E33A}" dt="2025-10-07T21:47:04.959" v="39" actId="20577"/>
          <ac:spMkLst>
            <pc:docMk/>
            <pc:sldMk cId="0" sldId="267"/>
            <ac:spMk id="15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9" name="Google Shape;17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4"/>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8"/>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9"/>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9"/>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1"/>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2389717" y="612775"/>
            <a:ext cx="7315200" cy="4114800"/>
          </a:xfrm>
          <a:prstGeom prst="rect">
            <a:avLst/>
          </a:prstGeom>
          <a:noFill/>
          <a:ln>
            <a:noFill/>
          </a:ln>
        </p:spPr>
      </p:sp>
      <p:sp>
        <p:nvSpPr>
          <p:cNvPr id="68" name="Google Shape;68;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524000" y="1143001"/>
            <a:ext cx="90678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000"/>
              <a:buFont typeface="Calibri"/>
              <a:buNone/>
            </a:pPr>
            <a:r>
              <a:rPr lang="en-US" sz="8000"/>
              <a:t>SEVENTH SUNDAY AFTER EPIPHANY</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sz="5400" i="1">
              <a:solidFill>
                <a:schemeClr val="lt1"/>
              </a:solidFill>
            </a:endParaRPr>
          </a:p>
        </p:txBody>
      </p:sp>
      <p:sp>
        <p:nvSpPr>
          <p:cNvPr id="90" name="Google Shape;90;p1"/>
          <p:cNvSpPr/>
          <p:nvPr/>
        </p:nvSpPr>
        <p:spPr>
          <a:xfrm>
            <a:off x="2438400" y="5562601"/>
            <a:ext cx="7391400" cy="954107"/>
          </a:xfrm>
          <a:prstGeom prst="rect">
            <a:avLst/>
          </a:prstGeom>
          <a:solidFill>
            <a:srgbClr val="A36E4E">
              <a:alpha val="8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Genesis 45:3-11, 15  •  Psalm 37:1-11, 39-40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1 Corinthians 15:35-38, 42-50  •  Luke 6:27-38</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2971800" y="17526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If anyone strikes you on the cheek, offer the other also; and from anyone who takes away your coat do not withhold even your shirt.</a:t>
            </a:r>
            <a:endParaRPr/>
          </a:p>
        </p:txBody>
      </p:sp>
      <p:sp>
        <p:nvSpPr>
          <p:cNvPr id="145" name="Google Shape;145;p1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6:29</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752600" y="5105400"/>
            <a:ext cx="19050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Martin and the Beggar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Simone Martini</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St. Francis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Assisi, Italy</a:t>
            </a:r>
            <a:endParaRPr sz="1800">
              <a:solidFill>
                <a:srgbClr val="F2F2F2"/>
              </a:solidFill>
              <a:latin typeface="Calibri"/>
              <a:ea typeface="Calibri"/>
              <a:cs typeface="Calibri"/>
              <a:sym typeface="Calibri"/>
            </a:endParaRPr>
          </a:p>
        </p:txBody>
      </p:sp>
      <p:pic>
        <p:nvPicPr>
          <p:cNvPr id="151" name="Google Shape;151;p11"/>
          <p:cNvPicPr preferRelativeResize="0"/>
          <p:nvPr/>
        </p:nvPicPr>
        <p:blipFill rotWithShape="1">
          <a:blip r:embed="rId3">
            <a:alphaModFix/>
          </a:blip>
          <a:srcRect/>
          <a:stretch/>
        </p:blipFill>
        <p:spPr>
          <a:xfrm>
            <a:off x="4343400" y="0"/>
            <a:ext cx="5982988"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743200" y="1828800"/>
            <a:ext cx="7086600" cy="175428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Give to everyone who asks of you, and if anyone takes away what is yours,  do not ask for it back again.</a:t>
            </a:r>
            <a:endParaRPr sz="3600" dirty="0">
              <a:solidFill>
                <a:schemeClr val="lt1"/>
              </a:solidFill>
              <a:latin typeface="Calibri"/>
              <a:ea typeface="Calibri"/>
              <a:cs typeface="Calibri"/>
              <a:sym typeface="Calibri"/>
            </a:endParaRPr>
          </a:p>
        </p:txBody>
      </p:sp>
      <p:sp>
        <p:nvSpPr>
          <p:cNvPr id="157" name="Google Shape;157;p12"/>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6:30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t>
            </a:r>
            <a:endParaRPr/>
          </a:p>
        </p:txBody>
      </p:sp>
      <p:pic>
        <p:nvPicPr>
          <p:cNvPr id="163" name="Google Shape;163;p13"/>
          <p:cNvPicPr preferRelativeResize="0"/>
          <p:nvPr/>
        </p:nvPicPr>
        <p:blipFill rotWithShape="1">
          <a:blip r:embed="rId3">
            <a:alphaModFix/>
          </a:blip>
          <a:srcRect/>
          <a:stretch/>
        </p:blipFill>
        <p:spPr>
          <a:xfrm>
            <a:off x="4191000" y="0"/>
            <a:ext cx="5805714" cy="6858000"/>
          </a:xfrm>
          <a:prstGeom prst="rect">
            <a:avLst/>
          </a:prstGeom>
          <a:noFill/>
          <a:ln>
            <a:noFill/>
          </a:ln>
        </p:spPr>
      </p:pic>
      <p:sp>
        <p:nvSpPr>
          <p:cNvPr id="164" name="Google Shape;164;p13"/>
          <p:cNvSpPr txBox="1"/>
          <p:nvPr/>
        </p:nvSpPr>
        <p:spPr>
          <a:xfrm>
            <a:off x="2185347" y="5257800"/>
            <a:ext cx="16383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Alms</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Janos Thorma Hungarian, first part of 20</a:t>
            </a:r>
            <a:r>
              <a:rPr lang="en-US" sz="1600" baseline="30000">
                <a:solidFill>
                  <a:schemeClr val="lt1"/>
                </a:solidFill>
                <a:latin typeface="Calibri"/>
                <a:ea typeface="Calibri"/>
                <a:cs typeface="Calibri"/>
                <a:sym typeface="Calibri"/>
              </a:rPr>
              <a:t>th</a:t>
            </a:r>
            <a:r>
              <a:rPr lang="en-US" sz="1600">
                <a:solidFill>
                  <a:schemeClr val="lt1"/>
                </a:solidFill>
                <a:latin typeface="Calibri"/>
                <a:ea typeface="Calibri"/>
                <a:cs typeface="Calibri"/>
                <a:sym typeface="Calibri"/>
              </a:rPr>
              <a:t> c.</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4"/>
          <p:cNvSpPr/>
          <p:nvPr/>
        </p:nvSpPr>
        <p:spPr>
          <a:xfrm>
            <a:off x="3124200" y="2590801"/>
            <a:ext cx="6705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Do to others as you would have them do to you.</a:t>
            </a:r>
            <a:endParaRPr/>
          </a:p>
        </p:txBody>
      </p:sp>
      <p:sp>
        <p:nvSpPr>
          <p:cNvPr id="170" name="Google Shape;170;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6:31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5"/>
          <p:cNvSpPr txBox="1"/>
          <p:nvPr/>
        </p:nvSpPr>
        <p:spPr>
          <a:xfrm>
            <a:off x="1831910" y="4953000"/>
            <a:ext cx="296869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Feeding the Hungry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stands among the hungry)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Master of Aalkmaar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Rijksmuseum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Amsterdam, Netherlands</a:t>
            </a:r>
            <a:endParaRPr sz="1600">
              <a:solidFill>
                <a:srgbClr val="F2F2F2"/>
              </a:solidFill>
              <a:latin typeface="Calibri"/>
              <a:ea typeface="Calibri"/>
              <a:cs typeface="Calibri"/>
              <a:sym typeface="Calibri"/>
            </a:endParaRPr>
          </a:p>
        </p:txBody>
      </p:sp>
      <p:pic>
        <p:nvPicPr>
          <p:cNvPr id="176" name="Google Shape;176;p15"/>
          <p:cNvPicPr preferRelativeResize="0"/>
          <p:nvPr/>
        </p:nvPicPr>
        <p:blipFill rotWithShape="1">
          <a:blip r:embed="rId3">
            <a:alphaModFix/>
          </a:blip>
          <a:srcRect/>
          <a:stretch/>
        </p:blipFill>
        <p:spPr>
          <a:xfrm>
            <a:off x="4800600" y="47625"/>
            <a:ext cx="4667250" cy="6810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6"/>
          <p:cNvSpPr/>
          <p:nvPr/>
        </p:nvSpPr>
        <p:spPr>
          <a:xfrm>
            <a:off x="2971800" y="2245778"/>
            <a:ext cx="7315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But love your enemies, do good … expecting nothing in return …</a:t>
            </a:r>
            <a:endParaRPr sz="3600">
              <a:solidFill>
                <a:schemeClr val="lt1"/>
              </a:solidFill>
              <a:latin typeface="Calibri"/>
              <a:ea typeface="Calibri"/>
              <a:cs typeface="Calibri"/>
              <a:sym typeface="Calibri"/>
            </a:endParaRPr>
          </a:p>
        </p:txBody>
      </p:sp>
      <p:sp>
        <p:nvSpPr>
          <p:cNvPr id="182" name="Google Shape;182;p16"/>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6:35a, c</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pic>
        <p:nvPicPr>
          <p:cNvPr id="187" name="Google Shape;187;p17"/>
          <p:cNvPicPr preferRelativeResize="0"/>
          <p:nvPr/>
        </p:nvPicPr>
        <p:blipFill rotWithShape="1">
          <a:blip r:embed="rId3">
            <a:alphaModFix/>
          </a:blip>
          <a:srcRect/>
          <a:stretch/>
        </p:blipFill>
        <p:spPr>
          <a:xfrm>
            <a:off x="2286000" y="304800"/>
            <a:ext cx="7696200" cy="5772150"/>
          </a:xfrm>
          <a:prstGeom prst="rect">
            <a:avLst/>
          </a:prstGeom>
          <a:noFill/>
          <a:ln>
            <a:noFill/>
          </a:ln>
        </p:spPr>
      </p:pic>
      <p:sp>
        <p:nvSpPr>
          <p:cNvPr id="188" name="Google Shape;188;p17"/>
          <p:cNvSpPr txBox="1"/>
          <p:nvPr/>
        </p:nvSpPr>
        <p:spPr>
          <a:xfrm>
            <a:off x="4114800" y="6096000"/>
            <a:ext cx="365760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l" rtl="0">
              <a:spcBef>
                <a:spcPts val="0"/>
              </a:spcBef>
              <a:spcAft>
                <a:spcPts val="0"/>
              </a:spcAft>
              <a:buNone/>
            </a:pPr>
            <a:r>
              <a:rPr lang="en-US" sz="1600">
                <a:solidFill>
                  <a:schemeClr val="lt1"/>
                </a:solidFill>
                <a:latin typeface="Calibri"/>
                <a:ea typeface="Calibri"/>
                <a:cs typeface="Calibri"/>
                <a:sym typeface="Calibri"/>
              </a:rPr>
              <a:t>Arizona 8th district campaign signs, 2008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8"/>
          <p:cNvSpPr/>
          <p:nvPr/>
        </p:nvSpPr>
        <p:spPr>
          <a:xfrm>
            <a:off x="3124200" y="22860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Be merciful, just as your Father is merciful.  "Do not judge, and you will not be judged; </a:t>
            </a:r>
            <a:endParaRPr/>
          </a:p>
        </p:txBody>
      </p:sp>
      <p:sp>
        <p:nvSpPr>
          <p:cNvPr id="194" name="Google Shape;194;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6:36-37a</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txBox="1"/>
          <p:nvPr/>
        </p:nvSpPr>
        <p:spPr>
          <a:xfrm>
            <a:off x="1752600" y="5257801"/>
            <a:ext cx="2057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Hands, All Together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Avondale Pattillo United Methodist Church, Decatur, GA</a:t>
            </a:r>
            <a:endParaRPr/>
          </a:p>
        </p:txBody>
      </p:sp>
      <p:pic>
        <p:nvPicPr>
          <p:cNvPr id="200" name="Google Shape;200;p19"/>
          <p:cNvPicPr preferRelativeResize="0"/>
          <p:nvPr/>
        </p:nvPicPr>
        <p:blipFill rotWithShape="1">
          <a:blip r:embed="rId3">
            <a:alphaModFix/>
          </a:blip>
          <a:srcRect/>
          <a:stretch/>
        </p:blipFill>
        <p:spPr>
          <a:xfrm>
            <a:off x="4114800" y="304800"/>
            <a:ext cx="6248400" cy="6248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3101009" y="19812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Then Joseph said to his brothers, "Come closer to me." And he kissed all his brothers and wept upon them; </a:t>
            </a:r>
            <a:endParaRPr sz="3600">
              <a:solidFill>
                <a:schemeClr val="lt1"/>
              </a:solidFill>
              <a:latin typeface="Calibri"/>
              <a:ea typeface="Calibri"/>
              <a:cs typeface="Calibri"/>
              <a:sym typeface="Calibri"/>
            </a:endParaRPr>
          </a:p>
        </p:txBody>
      </p:sp>
      <p:sp>
        <p:nvSpPr>
          <p:cNvPr id="96" name="Google Shape;96;p2"/>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Genesis 45:4a, 15a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0"/>
          <p:cNvSpPr/>
          <p:nvPr/>
        </p:nvSpPr>
        <p:spPr>
          <a:xfrm>
            <a:off x="2819400" y="20574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do not condemn, and you will not be condemned. Forgive, and you will be forgiven; give, and it will be given to you."</a:t>
            </a:r>
            <a:endParaRPr sz="3600">
              <a:solidFill>
                <a:schemeClr val="lt1"/>
              </a:solidFill>
              <a:latin typeface="Calibri"/>
              <a:ea typeface="Calibri"/>
              <a:cs typeface="Calibri"/>
              <a:sym typeface="Calibri"/>
            </a:endParaRPr>
          </a:p>
        </p:txBody>
      </p:sp>
      <p:sp>
        <p:nvSpPr>
          <p:cNvPr id="206" name="Google Shape;206;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6:37b-38a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21"/>
          <p:cNvPicPr preferRelativeResize="0"/>
          <p:nvPr/>
        </p:nvPicPr>
        <p:blipFill rotWithShape="1">
          <a:blip r:embed="rId3">
            <a:alphaModFix/>
          </a:blip>
          <a:srcRect/>
          <a:stretch/>
        </p:blipFill>
        <p:spPr>
          <a:xfrm>
            <a:off x="1524000" y="533400"/>
            <a:ext cx="9144000" cy="5607844"/>
          </a:xfrm>
          <a:prstGeom prst="rect">
            <a:avLst/>
          </a:prstGeom>
          <a:noFill/>
          <a:ln>
            <a:noFill/>
          </a:ln>
        </p:spPr>
      </p:pic>
      <p:sp>
        <p:nvSpPr>
          <p:cNvPr id="212" name="Google Shape;212;p21"/>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Mosaic in Chapel of Reconciliation  --  Knock, County Mayo, Ireland</a:t>
            </a:r>
            <a:endParaRPr sz="1800">
              <a:solidFill>
                <a:srgbClr val="F2F2F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2"/>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8" name="Google Shape;218;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http://www.johnaugustswanson.com/default.cfm/PID%3d1.2.9-13.html  1986 by John August Swanson</a:t>
            </a:r>
            <a:endParaRPr dirty="0"/>
          </a:p>
          <a:p>
            <a:pPr marL="342900" lvl="0" indent="-342900" algn="l" rtl="0">
              <a:spcBef>
                <a:spcPts val="320"/>
              </a:spcBef>
              <a:spcAft>
                <a:spcPts val="0"/>
              </a:spcAft>
              <a:buClr>
                <a:schemeClr val="lt1"/>
              </a:buClr>
              <a:buSzPts val="1600"/>
              <a:buNone/>
            </a:pPr>
            <a:r>
              <a:rPr lang="en-US" sz="1600" dirty="0"/>
              <a:t>https://commons.wikimedia.org/wiki/File:Reconciliation_Church_of_Dresden_97265915.jpg - 	</a:t>
            </a:r>
            <a:r>
              <a:rPr lang="en-US" sz="1600" dirty="0" err="1"/>
              <a:t>Kalispera</a:t>
            </a:r>
            <a:r>
              <a:rPr lang="en-US" sz="1600" dirty="0"/>
              <a:t> Dell</a:t>
            </a:r>
            <a:endParaRPr dirty="0"/>
          </a:p>
          <a:p>
            <a:pPr marL="342900" lvl="0" indent="-342900" algn="l" rtl="0">
              <a:spcBef>
                <a:spcPts val="320"/>
              </a:spcBef>
              <a:spcAft>
                <a:spcPts val="0"/>
              </a:spcAft>
              <a:buClr>
                <a:schemeClr val="lt1"/>
              </a:buClr>
              <a:buSzPts val="1600"/>
              <a:buNone/>
            </a:pPr>
            <a:r>
              <a:rPr lang="en-US" sz="1600" dirty="0"/>
              <a:t>https://commons.wikimedia.org/wiki/File:Reconciliation_Amos_Supuni_Woerden.jpg</a:t>
            </a:r>
            <a:endParaRPr dirty="0"/>
          </a:p>
          <a:p>
            <a:pPr marL="342900" lvl="0" indent="-342900" algn="l" rtl="0">
              <a:spcBef>
                <a:spcPts val="320"/>
              </a:spcBef>
              <a:spcAft>
                <a:spcPts val="0"/>
              </a:spcAft>
              <a:buClr>
                <a:schemeClr val="lt1"/>
              </a:buClr>
              <a:buSzPts val="1600"/>
              <a:buNone/>
            </a:pPr>
            <a:r>
              <a:rPr lang="en-US" sz="1600" dirty="0"/>
              <a:t>http://www.flickr.com/photos/jimforest/986530941/</a:t>
            </a:r>
            <a:endParaRPr dirty="0"/>
          </a:p>
          <a:p>
            <a:pPr marL="342900" lvl="0" indent="-342900" algn="l" rtl="0">
              <a:spcBef>
                <a:spcPts val="320"/>
              </a:spcBef>
              <a:spcAft>
                <a:spcPts val="0"/>
              </a:spcAft>
              <a:buClr>
                <a:schemeClr val="lt1"/>
              </a:buClr>
              <a:buSzPts val="1600"/>
              <a:buNone/>
            </a:pPr>
            <a:r>
              <a:rPr lang="en-US" sz="1600" dirty="0"/>
              <a:t>http://commons.wikimedia.org/wiki/File:Thorma_Alms.jpg</a:t>
            </a:r>
            <a:endParaRPr dirty="0"/>
          </a:p>
          <a:p>
            <a:pPr marL="342900" lvl="0" indent="-342900" algn="l" rtl="0">
              <a:spcBef>
                <a:spcPts val="320"/>
              </a:spcBef>
              <a:spcAft>
                <a:spcPts val="0"/>
              </a:spcAft>
              <a:buClr>
                <a:schemeClr val="lt1"/>
              </a:buClr>
              <a:buSzPts val="1600"/>
              <a:buNone/>
            </a:pPr>
            <a:r>
              <a:rPr lang="en-US" sz="1600" dirty="0"/>
              <a:t>https://commons.wikimedia.org/wiki/File:De_zeven_werken_van_barmhartigheid_Rijksmuseum_SK-A-2815-1.jpeg</a:t>
            </a:r>
            <a:endParaRPr dirty="0"/>
          </a:p>
          <a:p>
            <a:pPr marL="342900" lvl="0" indent="-342900" algn="l" rtl="0">
              <a:spcBef>
                <a:spcPts val="320"/>
              </a:spcBef>
              <a:spcAft>
                <a:spcPts val="0"/>
              </a:spcAft>
              <a:buClr>
                <a:schemeClr val="lt1"/>
              </a:buClr>
              <a:buSzPts val="1600"/>
              <a:buNone/>
            </a:pPr>
            <a:r>
              <a:rPr lang="en-US" sz="1600" dirty="0"/>
              <a:t>https://commons.wikimedia.org/wiki/File:Arizona_8th_district_campaign_signs_2006_election.jpg - </a:t>
            </a:r>
            <a:r>
              <a:rPr lang="en-US" sz="1600" dirty="0" err="1"/>
              <a:t>GURoadrunner</a:t>
            </a:r>
            <a:endParaRPr sz="1600" dirty="0" err="1"/>
          </a:p>
          <a:p>
            <a:pPr marL="342900" lvl="0" indent="-342900" algn="l" rtl="0">
              <a:spcBef>
                <a:spcPts val="320"/>
              </a:spcBef>
              <a:spcAft>
                <a:spcPts val="0"/>
              </a:spcAft>
              <a:buClr>
                <a:schemeClr val="lt1"/>
              </a:buClr>
              <a:buSzPts val="1600"/>
              <a:buNone/>
            </a:pPr>
            <a:r>
              <a:rPr lang="en-US" sz="1600" dirty="0"/>
              <a:t>http://www.flickr.com/photos/apmethodist/1678695596/</a:t>
            </a:r>
            <a:endParaRPr dirty="0"/>
          </a:p>
          <a:p>
            <a:pPr marL="342900" lvl="0" indent="-342900" algn="l" rtl="0">
              <a:spcBef>
                <a:spcPts val="320"/>
              </a:spcBef>
              <a:spcAft>
                <a:spcPts val="0"/>
              </a:spcAft>
              <a:buClr>
                <a:schemeClr val="lt1"/>
              </a:buClr>
              <a:buSzPts val="1600"/>
              <a:buNone/>
            </a:pPr>
            <a:r>
              <a:rPr lang="en-US" sz="1600" dirty="0"/>
              <a:t>https://commons.wikimedia.org/wiki/File:Chapel_Of_Reconciliation_Candles_and_Mosaic.jpg – Michael McLaughlin</a:t>
            </a:r>
            <a:endParaRPr dirty="0"/>
          </a:p>
          <a:p>
            <a:pPr marL="342900">
              <a:spcBef>
                <a:spcPts val="320"/>
              </a:spcBef>
              <a:buSzPts val="1600"/>
              <a:buNone/>
            </a:pPr>
            <a:endParaRPr lang="en-US" sz="1600" dirty="0"/>
          </a:p>
          <a:p>
            <a:pPr marL="342900" lvl="0" indent="-342900" algn="l">
              <a:spcBef>
                <a:spcPts val="320"/>
              </a:spcBef>
              <a:spcAft>
                <a:spcPts val="0"/>
              </a:spcAft>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2286000" y="4648201"/>
            <a:ext cx="1676400" cy="20621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Joseph Forgives His Brothers (detail from Story of Joseph)</a:t>
            </a:r>
            <a:endParaRPr/>
          </a:p>
          <a:p>
            <a:pPr marL="0" marR="0" lvl="0" indent="0" algn="ctr" rtl="0">
              <a:spcBef>
                <a:spcPts val="0"/>
              </a:spcBef>
              <a:spcAft>
                <a:spcPts val="0"/>
              </a:spcAft>
              <a:buNone/>
            </a:pPr>
            <a:endParaRPr sz="1600">
              <a:solidFill>
                <a:schemeClr val="lt1"/>
              </a:solidFill>
              <a:latin typeface="Calibri"/>
              <a:ea typeface="Calibri"/>
              <a:cs typeface="Calibri"/>
              <a:sym typeface="Calibri"/>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John August Swanson</a:t>
            </a:r>
            <a:endParaRPr/>
          </a:p>
          <a:p>
            <a:pPr marL="0" marR="0" lvl="0" indent="0" algn="ctr" rtl="0">
              <a:spcBef>
                <a:spcPts val="0"/>
              </a:spcBef>
              <a:spcAft>
                <a:spcPts val="0"/>
              </a:spcAft>
              <a:buNone/>
            </a:pPr>
            <a:r>
              <a:rPr lang="en-US" sz="1600">
                <a:solidFill>
                  <a:schemeClr val="lt1"/>
                </a:solidFill>
                <a:latin typeface="Calibri"/>
                <a:ea typeface="Calibri"/>
                <a:cs typeface="Calibri"/>
                <a:sym typeface="Calibri"/>
              </a:rPr>
              <a:t>Serigraph, 1986</a:t>
            </a:r>
            <a:endParaRPr/>
          </a:p>
        </p:txBody>
      </p:sp>
      <p:pic>
        <p:nvPicPr>
          <p:cNvPr id="102" name="Google Shape;102;p3"/>
          <p:cNvPicPr preferRelativeResize="0"/>
          <p:nvPr/>
        </p:nvPicPr>
        <p:blipFill rotWithShape="1">
          <a:blip r:embed="rId3">
            <a:alphaModFix/>
          </a:blip>
          <a:srcRect/>
          <a:stretch/>
        </p:blipFill>
        <p:spPr>
          <a:xfrm>
            <a:off x="4595465" y="76200"/>
            <a:ext cx="4243735" cy="6690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956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Be still before the LORD, and wait patiently for him; … Refrain from anger, and forsake wrath. Do not fret--it leads only to evil.</a:t>
            </a:r>
            <a:endParaRPr sz="3600">
              <a:solidFill>
                <a:schemeClr val="lt1"/>
              </a:solidFill>
              <a:latin typeface="Calibri"/>
              <a:ea typeface="Calibri"/>
              <a:cs typeface="Calibri"/>
              <a:sym typeface="Calibri"/>
            </a:endParaRPr>
          </a:p>
        </p:txBody>
      </p:sp>
      <p:sp>
        <p:nvSpPr>
          <p:cNvPr id="108" name="Google Shape;108;p4"/>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37:7a, 8</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752600" y="63670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Prayers for Reconciliation (after WWII Bombings)  --  Reconciliation Church, Dresden, Germany</a:t>
            </a:r>
            <a:endParaRPr sz="1800">
              <a:solidFill>
                <a:srgbClr val="F2F2F2"/>
              </a:solidFill>
              <a:latin typeface="Calibri"/>
              <a:ea typeface="Calibri"/>
              <a:cs typeface="Calibri"/>
              <a:sym typeface="Calibri"/>
            </a:endParaRPr>
          </a:p>
        </p:txBody>
      </p:sp>
      <p:pic>
        <p:nvPicPr>
          <p:cNvPr id="114" name="Google Shape;114;p5"/>
          <p:cNvPicPr preferRelativeResize="0"/>
          <p:nvPr/>
        </p:nvPicPr>
        <p:blipFill rotWithShape="1">
          <a:blip r:embed="rId3">
            <a:alphaModFix/>
          </a:blip>
          <a:srcRect/>
          <a:stretch/>
        </p:blipFill>
        <p:spPr>
          <a:xfrm>
            <a:off x="2590800" y="171450"/>
            <a:ext cx="7162800" cy="6000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p:nvPr/>
        </p:nvSpPr>
        <p:spPr>
          <a:xfrm>
            <a:off x="5486400" y="4343401"/>
            <a:ext cx="35052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15:37b-38</a:t>
            </a:r>
            <a:endParaRPr/>
          </a:p>
        </p:txBody>
      </p:sp>
      <p:sp>
        <p:nvSpPr>
          <p:cNvPr id="120" name="Google Shape;120;p6"/>
          <p:cNvSpPr/>
          <p:nvPr/>
        </p:nvSpPr>
        <p:spPr>
          <a:xfrm>
            <a:off x="2895600" y="1676400"/>
            <a:ext cx="66294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you do not sow the body that is to be, but a bare seed … God gives it a body as he has chosen, and to each kind of seed its own body.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Kindness and Generosity  --  Henrietta, TOPS School, Seattle, WA</a:t>
            </a:r>
            <a:endParaRPr sz="1800">
              <a:solidFill>
                <a:srgbClr val="F2F2F2"/>
              </a:solidFill>
              <a:latin typeface="Calibri"/>
              <a:ea typeface="Calibri"/>
              <a:cs typeface="Calibri"/>
              <a:sym typeface="Calibri"/>
            </a:endParaRPr>
          </a:p>
        </p:txBody>
      </p:sp>
      <p:sp>
        <p:nvSpPr>
          <p:cNvPr id="126" name="Google Shape;126;p7"/>
          <p:cNvSpPr/>
          <p:nvPr/>
        </p:nvSpPr>
        <p:spPr>
          <a:xfrm>
            <a:off x="3810000" y="3105836"/>
            <a:ext cx="4572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lt1"/>
                </a:solidFill>
                <a:latin typeface="Calibri"/>
                <a:ea typeface="Calibri"/>
                <a:cs typeface="Calibri"/>
                <a:sym typeface="Calibri"/>
              </a:rPr>
              <a:t>https://www.flickr.com/photos/wonderlane/4463707407 - Wonderlane</a:t>
            </a:r>
            <a:endParaRPr sz="1800">
              <a:solidFill>
                <a:schemeClr val="lt1"/>
              </a:solidFill>
              <a:latin typeface="Calibri"/>
              <a:ea typeface="Calibri"/>
              <a:cs typeface="Calibri"/>
              <a:sym typeface="Calibri"/>
            </a:endParaRPr>
          </a:p>
        </p:txBody>
      </p:sp>
      <p:pic>
        <p:nvPicPr>
          <p:cNvPr id="127" name="Google Shape;127;p7"/>
          <p:cNvPicPr preferRelativeResize="0"/>
          <p:nvPr/>
        </p:nvPicPr>
        <p:blipFill rotWithShape="1">
          <a:blip r:embed="rId3">
            <a:alphaModFix/>
          </a:blip>
          <a:srcRect/>
          <a:stretch/>
        </p:blipFill>
        <p:spPr>
          <a:xfrm>
            <a:off x="2971800" y="30214"/>
            <a:ext cx="6172200" cy="61998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895600" y="16764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 Love your enemies, do good to those who hate you, bless those who curse you, pray for those who mistreat you.</a:t>
            </a:r>
            <a:endParaRPr sz="3600" dirty="0">
              <a:solidFill>
                <a:schemeClr val="lt1"/>
              </a:solidFill>
              <a:latin typeface="Calibri"/>
              <a:ea typeface="Calibri"/>
              <a:cs typeface="Calibri"/>
              <a:sym typeface="Calibri"/>
            </a:endParaRPr>
          </a:p>
        </p:txBody>
      </p:sp>
      <p:sp>
        <p:nvSpPr>
          <p:cNvPr id="133" name="Google Shape;133;p8"/>
          <p:cNvSpPr txBox="1"/>
          <p:nvPr/>
        </p:nvSpPr>
        <p:spPr>
          <a:xfrm>
            <a:off x="58674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6:27b-28</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1752600" y="4953000"/>
            <a:ext cx="1524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Reconciliation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Amos Supuni</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Woerden, Netherlands</a:t>
            </a:r>
            <a:endParaRPr sz="1800">
              <a:solidFill>
                <a:srgbClr val="F2F2F2"/>
              </a:solidFill>
              <a:latin typeface="Calibri"/>
              <a:ea typeface="Calibri"/>
              <a:cs typeface="Calibri"/>
              <a:sym typeface="Calibri"/>
            </a:endParaRPr>
          </a:p>
        </p:txBody>
      </p:sp>
      <p:pic>
        <p:nvPicPr>
          <p:cNvPr id="139" name="Google Shape;139;p9"/>
          <p:cNvPicPr preferRelativeResize="0"/>
          <p:nvPr/>
        </p:nvPicPr>
        <p:blipFill rotWithShape="1">
          <a:blip r:embed="rId3">
            <a:alphaModFix/>
          </a:blip>
          <a:srcRect/>
          <a:stretch/>
        </p:blipFill>
        <p:spPr>
          <a:xfrm>
            <a:off x="3722594" y="0"/>
            <a:ext cx="4746812"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SEVENTH SUNDAY AFTER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16</cp:revision>
  <dcterms:created xsi:type="dcterms:W3CDTF">2016-08-31T16:46:43Z</dcterms:created>
  <dcterms:modified xsi:type="dcterms:W3CDTF">2025-10-07T21:47:19Z</dcterms:modified>
</cp:coreProperties>
</file>