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jOwzNlEsBZHW4o3DJroXefV9MRS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D43CC4-71E4-40AE-B7CF-8780CB9F068D}" v="63" dt="2025-10-07T19:51:09.7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C2D43CC4-71E4-40AE-B7CF-8780CB9F068D}"/>
    <pc:docChg chg="modSld">
      <pc:chgData name="Charlotte Lew" userId="DE9u/HIIxMU0OFQg8o06/mNtqbZG0KcOoC0s0LyOtjk=" providerId="None" clId="Web-{C2D43CC4-71E4-40AE-B7CF-8780CB9F068D}" dt="2025-10-07T19:51:09.761" v="29" actId="20577"/>
      <pc:docMkLst>
        <pc:docMk/>
      </pc:docMkLst>
      <pc:sldChg chg="modSp">
        <pc:chgData name="Charlotte Lew" userId="DE9u/HIIxMU0OFQg8o06/mNtqbZG0KcOoC0s0LyOtjk=" providerId="None" clId="Web-{C2D43CC4-71E4-40AE-B7CF-8780CB9F068D}" dt="2025-10-07T19:48:02.462" v="3" actId="20577"/>
        <pc:sldMkLst>
          <pc:docMk/>
          <pc:sldMk cId="0" sldId="259"/>
        </pc:sldMkLst>
        <pc:spChg chg="mod">
          <ac:chgData name="Charlotte Lew" userId="DE9u/HIIxMU0OFQg8o06/mNtqbZG0KcOoC0s0LyOtjk=" providerId="None" clId="Web-{C2D43CC4-71E4-40AE-B7CF-8780CB9F068D}" dt="2025-10-07T19:48:02.462" v="3" actId="20577"/>
          <ac:spMkLst>
            <pc:docMk/>
            <pc:sldMk cId="0" sldId="259"/>
            <ac:spMk id="107" creationId="{00000000-0000-0000-0000-000000000000}"/>
          </ac:spMkLst>
        </pc:spChg>
      </pc:sldChg>
      <pc:sldChg chg="modSp">
        <pc:chgData name="Charlotte Lew" userId="DE9u/HIIxMU0OFQg8o06/mNtqbZG0KcOoC0s0LyOtjk=" providerId="None" clId="Web-{C2D43CC4-71E4-40AE-B7CF-8780CB9F068D}" dt="2025-10-07T19:49:29.119" v="11" actId="20577"/>
        <pc:sldMkLst>
          <pc:docMk/>
          <pc:sldMk cId="0" sldId="261"/>
        </pc:sldMkLst>
        <pc:spChg chg="mod">
          <ac:chgData name="Charlotte Lew" userId="DE9u/HIIxMU0OFQg8o06/mNtqbZG0KcOoC0s0LyOtjk=" providerId="None" clId="Web-{C2D43CC4-71E4-40AE-B7CF-8780CB9F068D}" dt="2025-10-07T19:49:29.119" v="11" actId="20577"/>
          <ac:spMkLst>
            <pc:docMk/>
            <pc:sldMk cId="0" sldId="261"/>
            <ac:spMk id="119" creationId="{00000000-0000-0000-0000-000000000000}"/>
          </ac:spMkLst>
        </pc:spChg>
      </pc:sldChg>
      <pc:sldChg chg="modSp">
        <pc:chgData name="Charlotte Lew" userId="DE9u/HIIxMU0OFQg8o06/mNtqbZG0KcOoC0s0LyOtjk=" providerId="None" clId="Web-{C2D43CC4-71E4-40AE-B7CF-8780CB9F068D}" dt="2025-10-07T19:50:21.605" v="17" actId="20577"/>
        <pc:sldMkLst>
          <pc:docMk/>
          <pc:sldMk cId="0" sldId="263"/>
        </pc:sldMkLst>
        <pc:spChg chg="mod">
          <ac:chgData name="Charlotte Lew" userId="DE9u/HIIxMU0OFQg8o06/mNtqbZG0KcOoC0s0LyOtjk=" providerId="None" clId="Web-{C2D43CC4-71E4-40AE-B7CF-8780CB9F068D}" dt="2025-10-07T19:50:21.605" v="17" actId="20577"/>
          <ac:spMkLst>
            <pc:docMk/>
            <pc:sldMk cId="0" sldId="263"/>
            <ac:spMk id="131" creationId="{00000000-0000-0000-0000-000000000000}"/>
          </ac:spMkLst>
        </pc:spChg>
      </pc:sldChg>
      <pc:sldChg chg="modSp">
        <pc:chgData name="Charlotte Lew" userId="DE9u/HIIxMU0OFQg8o06/mNtqbZG0KcOoC0s0LyOtjk=" providerId="None" clId="Web-{C2D43CC4-71E4-40AE-B7CF-8780CB9F068D}" dt="2025-10-07T19:51:09.761" v="29" actId="20577"/>
        <pc:sldMkLst>
          <pc:docMk/>
          <pc:sldMk cId="0" sldId="265"/>
        </pc:sldMkLst>
        <pc:spChg chg="mod">
          <ac:chgData name="Charlotte Lew" userId="DE9u/HIIxMU0OFQg8o06/mNtqbZG0KcOoC0s0LyOtjk=" providerId="None" clId="Web-{C2D43CC4-71E4-40AE-B7CF-8780CB9F068D}" dt="2025-10-07T19:51:09.761" v="29" actId="20577"/>
          <ac:spMkLst>
            <pc:docMk/>
            <pc:sldMk cId="0" sldId="265"/>
            <ac:spMk id="14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SECOND SUNDAY OF ADVENT</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1524000" y="6182380"/>
            <a:ext cx="9144000" cy="523220"/>
          </a:xfrm>
          <a:prstGeom prst="rect">
            <a:avLst/>
          </a:prstGeom>
          <a:solidFill>
            <a:srgbClr val="BB7440">
              <a:alpha val="80000"/>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 Malachi 3:1-4 - Luke 1:68-79 - Philippians 1:3-11 - Luke 3:1-6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048000" y="1958876"/>
            <a:ext cx="69342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to shine upon those who sit in darkness and in the shadow of death, to guide our feet into the way of peace."</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1:79</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2023270" y="5867400"/>
            <a:ext cx="18288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Festival of Lights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John August Swanson</a:t>
            </a:r>
            <a:endParaRPr sz="16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3857150" y="0"/>
            <a:ext cx="5363050"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19400" y="16764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this is my prayer, that your love may overflow … having produced the harvest of righteousness that comes through Jesus Christ …</a:t>
            </a: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Philippians 1:9a,11a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Christmas Eve  --  Carlton Smith, 1901</a:t>
            </a:r>
            <a:endParaRPr sz="18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1524000" y="450056"/>
            <a:ext cx="9144000" cy="549354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2209801"/>
            <a:ext cx="6781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the word of God came to John son of Zechariah in the wilderness.</a:t>
            </a:r>
            <a:endParaRPr/>
          </a:p>
        </p:txBody>
      </p:sp>
      <p:sp>
        <p:nvSpPr>
          <p:cNvPr id="168" name="Google Shape;168;p14"/>
          <p:cNvSpPr txBox="1"/>
          <p:nvPr/>
        </p:nvSpPr>
        <p:spPr>
          <a:xfrm>
            <a:off x="6096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3:2b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2286000" y="5105400"/>
            <a:ext cx="2209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John the Baptist in the Wilderness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Geertgen tot Sint Jans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Gemaldegalerie</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Berlin, Germany</a:t>
            </a:r>
            <a:endParaRPr/>
          </a:p>
        </p:txBody>
      </p:sp>
      <p:pic>
        <p:nvPicPr>
          <p:cNvPr id="174" name="Google Shape;174;p15"/>
          <p:cNvPicPr preferRelativeResize="0"/>
          <p:nvPr/>
        </p:nvPicPr>
        <p:blipFill rotWithShape="1">
          <a:blip r:embed="rId3">
            <a:alphaModFix/>
          </a:blip>
          <a:srcRect/>
          <a:stretch/>
        </p:blipFill>
        <p:spPr>
          <a:xfrm>
            <a:off x="4953001" y="0"/>
            <a:ext cx="4509135"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2667000" y="2133600"/>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went into all the region around the Jordan, proclaiming a baptism of repentance for the forgiveness of sins,</a:t>
            </a:r>
            <a:endParaRPr sz="360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3:3</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John the Baptist Preaching  --  JESUS MAFA, Cameroon</a:t>
            </a:r>
            <a:endParaRPr sz="18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1544010" y="1"/>
            <a:ext cx="9103980" cy="59435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895600" y="1600200"/>
            <a:ext cx="6705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as it is written …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"The voice of one crying out in the wilderness: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'Prepare the way of the Lord, make his paths straight.</a:t>
            </a:r>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676400" y="5029200"/>
            <a:ext cx="2324100" cy="160043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John the Baptist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Jan van Eyck</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Ghent Altarpiece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 Bavo Cathedral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Ghent, Belgium</a:t>
            </a:r>
            <a:endParaRPr sz="18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4572001" y="0"/>
            <a:ext cx="5165021"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See, I am sending my messenger to prepare the way before me … indeed, he is coming, says the LORD of hosts.</a:t>
            </a:r>
            <a:endParaRPr sz="3600">
              <a:solidFill>
                <a:schemeClr val="lt1"/>
              </a:solidFill>
              <a:latin typeface="Calibri"/>
              <a:ea typeface="Calibri"/>
              <a:cs typeface="Calibri"/>
              <a:sym typeface="Calibri"/>
            </a:endParaRPr>
          </a:p>
        </p:txBody>
      </p:sp>
      <p:sp>
        <p:nvSpPr>
          <p:cNvPr id="96" name="Google Shape;96;p2"/>
          <p:cNvSpPr txBox="1"/>
          <p:nvPr/>
        </p:nvSpPr>
        <p:spPr>
          <a:xfrm>
            <a:off x="60198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Malachi 3:1ac</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819400" y="1371600"/>
            <a:ext cx="77343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Every valley shall be filled,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every mountain and hill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    shall be made low,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the crooked shall be made straight,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the rough ways made smooth;</a:t>
            </a:r>
            <a:endParaRPr sz="3600">
              <a:solidFill>
                <a:schemeClr val="lt1"/>
              </a:solidFill>
              <a:latin typeface="Calibri"/>
              <a:ea typeface="Calibri"/>
              <a:cs typeface="Calibri"/>
              <a:sym typeface="Calibri"/>
            </a:endParaRPr>
          </a:p>
        </p:txBody>
      </p:sp>
      <p:sp>
        <p:nvSpPr>
          <p:cNvPr id="204" name="Google Shape;204;p20"/>
          <p:cNvSpPr txBox="1"/>
          <p:nvPr/>
        </p:nvSpPr>
        <p:spPr>
          <a:xfrm>
            <a:off x="56388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3:5</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981200" y="4572001"/>
            <a:ext cx="1981200" cy="20621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St. Christopher and the Christ Child on the Road of Life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Master of Guillebert de Mets</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Morgan Library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210" name="Google Shape;210;p21" descr="https://upload.wikimedia.org/wikipedia/commons/thumb/7/79/St-Chrisopher-Christ-Child-Ghent-1420-Book-Hours-Master-of-Guillebert-de-Mets.png/713px-St-Chrisopher-Christ-Child-Ghent-1420-Book-Hours-Master-of-Guillebert-de-Mets.png"/>
          <p:cNvPicPr preferRelativeResize="0"/>
          <p:nvPr/>
        </p:nvPicPr>
        <p:blipFill rotWithShape="1">
          <a:blip r:embed="rId3">
            <a:alphaModFix/>
          </a:blip>
          <a:srcRect/>
          <a:stretch/>
        </p:blipFill>
        <p:spPr>
          <a:xfrm>
            <a:off x="4597400" y="0"/>
            <a:ext cx="4775200"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4038600" y="2228671"/>
            <a:ext cx="46482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all flesh shall see the salvation of God.'"</a:t>
            </a:r>
            <a:endParaRPr sz="3600">
              <a:solidFill>
                <a:schemeClr val="lt1"/>
              </a:solidFill>
              <a:latin typeface="Calibri"/>
              <a:ea typeface="Calibri"/>
              <a:cs typeface="Calibri"/>
              <a:sym typeface="Calibri"/>
            </a:endParaRPr>
          </a:p>
        </p:txBody>
      </p:sp>
      <p:sp>
        <p:nvSpPr>
          <p:cNvPr id="216" name="Google Shape;216;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3:6</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Angels Attend Mary and Jesus  --  India, c. 1665, San Diego Museum of Art, San Diego, CA</a:t>
            </a:r>
            <a:endParaRPr sz="1800">
              <a:solidFill>
                <a:srgbClr val="F2F2F2"/>
              </a:solidFill>
              <a:latin typeface="Calibri"/>
              <a:ea typeface="Calibri"/>
              <a:cs typeface="Calibri"/>
              <a:sym typeface="Calibri"/>
            </a:endParaRPr>
          </a:p>
        </p:txBody>
      </p:sp>
      <p:pic>
        <p:nvPicPr>
          <p:cNvPr id="222" name="Google Shape;222;p23"/>
          <p:cNvPicPr preferRelativeResize="0"/>
          <p:nvPr/>
        </p:nvPicPr>
        <p:blipFill rotWithShape="1">
          <a:blip r:embed="rId3">
            <a:alphaModFix/>
          </a:blip>
          <a:srcRect/>
          <a:stretch/>
        </p:blipFill>
        <p:spPr>
          <a:xfrm>
            <a:off x="1524000" y="133710"/>
            <a:ext cx="9144000" cy="603849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8" name="Google Shape;228;p24"/>
          <p:cNvSpPr txBox="1">
            <a:spLocks noGrp="1"/>
          </p:cNvSpPr>
          <p:nvPr>
            <p:ph type="body" idx="1"/>
          </p:nvPr>
        </p:nvSpPr>
        <p:spPr>
          <a:xfrm>
            <a:off x="1676400" y="466725"/>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https://commons.wikimedia.org/wiki/File:Schwabach_Stadtkirche_-_Katharinenaltar_Fl%C3%BCgel_4a.jpg</a:t>
            </a:r>
            <a:endParaRPr/>
          </a:p>
          <a:p>
            <a:pPr marL="342900" lvl="0" indent="-342900" algn="l" rtl="0">
              <a:spcBef>
                <a:spcPts val="320"/>
              </a:spcBef>
              <a:spcAft>
                <a:spcPts val="0"/>
              </a:spcAft>
              <a:buClr>
                <a:schemeClr val="lt1"/>
              </a:buClr>
              <a:buSzPts val="1600"/>
              <a:buNone/>
            </a:pPr>
            <a:r>
              <a:rPr lang="en-US" sz="1600" dirty="0"/>
              <a:t>Éditions de </a:t>
            </a:r>
            <a:r>
              <a:rPr lang="en-US" sz="1600" dirty="0" err="1"/>
              <a:t>l’Emmanuel</a:t>
            </a:r>
            <a:r>
              <a:rPr lang="en-US" sz="1600" dirty="0"/>
              <a:t>, https://www.editions-emmanuel.com/contact/</a:t>
            </a:r>
            <a:endParaRPr sz="1600"/>
          </a:p>
          <a:p>
            <a:pPr marL="342900" lvl="0" indent="-342900" algn="l" rtl="0">
              <a:spcBef>
                <a:spcPts val="320"/>
              </a:spcBef>
              <a:spcAft>
                <a:spcPts val="0"/>
              </a:spcAft>
              <a:buClr>
                <a:schemeClr val="lt1"/>
              </a:buClr>
              <a:buSzPts val="1600"/>
              <a:buNone/>
            </a:pPr>
            <a:r>
              <a:rPr lang="en-US" sz="1600" dirty="0"/>
              <a:t>http://diglib.library.vanderbilt.edu/act-imagelink.pl?RC=48280</a:t>
            </a:r>
            <a:endParaRPr/>
          </a:p>
          <a:p>
            <a:pPr marL="342900" lvl="0" indent="-342900" algn="l" rtl="0">
              <a:spcBef>
                <a:spcPts val="320"/>
              </a:spcBef>
              <a:spcAft>
                <a:spcPts val="0"/>
              </a:spcAft>
              <a:buClr>
                <a:schemeClr val="lt1"/>
              </a:buClr>
              <a:buSzPts val="1600"/>
              <a:buNone/>
            </a:pPr>
            <a:r>
              <a:rPr lang="en-US" sz="1600" dirty="0"/>
              <a:t>https://www.flickr.com/photos/genvessel/537858093 - </a:t>
            </a:r>
            <a:r>
              <a:rPr lang="en-US" sz="1600" dirty="0" err="1"/>
              <a:t>klndonnelly</a:t>
            </a:r>
            <a:endParaRPr sz="1600"/>
          </a:p>
          <a:p>
            <a:pPr marL="342900" lvl="0" indent="-342900" algn="l" rtl="0">
              <a:spcBef>
                <a:spcPts val="320"/>
              </a:spcBef>
              <a:spcAft>
                <a:spcPts val="0"/>
              </a:spcAft>
              <a:buClr>
                <a:schemeClr val="lt1"/>
              </a:buClr>
              <a:buSzPts val="1600"/>
              <a:buNone/>
            </a:pPr>
            <a:r>
              <a:rPr lang="en-US" sz="1600" dirty="0"/>
              <a:t>Estate of John August Swanson, https://www.johnaugustswanson.com/</a:t>
            </a:r>
            <a:endParaRPr/>
          </a:p>
          <a:p>
            <a:pPr marL="342900" lvl="0" indent="-342900" algn="l" rtl="0">
              <a:spcBef>
                <a:spcPts val="320"/>
              </a:spcBef>
              <a:spcAft>
                <a:spcPts val="0"/>
              </a:spcAft>
              <a:buClr>
                <a:schemeClr val="lt1"/>
              </a:buClr>
              <a:buSzPts val="1600"/>
              <a:buNone/>
            </a:pPr>
            <a:r>
              <a:rPr lang="en-US" sz="1600" dirty="0"/>
              <a:t>https://commons.wikimedia.org/wiki/File:Carlton_Alfred_Smith_-_Christmas_Eve.jpg</a:t>
            </a:r>
            <a:endParaRPr/>
          </a:p>
          <a:p>
            <a:pPr marL="342900" lvl="0" indent="-342900" algn="l" rtl="0">
              <a:spcBef>
                <a:spcPts val="320"/>
              </a:spcBef>
              <a:spcAft>
                <a:spcPts val="0"/>
              </a:spcAft>
              <a:buClr>
                <a:schemeClr val="lt1"/>
              </a:buClr>
              <a:buSzPts val="1600"/>
              <a:buNone/>
            </a:pPr>
            <a:r>
              <a:rPr lang="en-US" sz="1600" dirty="0"/>
              <a:t>https://commons.wikimedia.org/wiki/File:Geertgen_tot_Sint_Jans_-_John_the_Baptist_in_the_Wilderness_-_WGA08515.jpg</a:t>
            </a:r>
            <a:endParaRPr/>
          </a:p>
          <a:p>
            <a:pPr marL="342900" lvl="0" indent="-342900" algn="l" rtl="0">
              <a:spcBef>
                <a:spcPts val="320"/>
              </a:spcBef>
              <a:spcAft>
                <a:spcPts val="0"/>
              </a:spcAft>
              <a:buClr>
                <a:schemeClr val="lt1"/>
              </a:buClr>
              <a:buSzPts val="1600"/>
              <a:buNone/>
            </a:pPr>
            <a:r>
              <a:rPr lang="en-US" sz="1600" dirty="0"/>
              <a:t>http://diglib.library.vanderbilt.edu/act-imagelink.pl?RC=48386</a:t>
            </a:r>
            <a:endParaRPr/>
          </a:p>
          <a:p>
            <a:pPr marL="342900" lvl="0" indent="-342900" algn="l" rtl="0">
              <a:spcBef>
                <a:spcPts val="320"/>
              </a:spcBef>
              <a:spcAft>
                <a:spcPts val="0"/>
              </a:spcAft>
              <a:buClr>
                <a:schemeClr val="lt1"/>
              </a:buClr>
              <a:buSzPts val="1600"/>
              <a:buNone/>
            </a:pPr>
            <a:r>
              <a:rPr lang="en-US" sz="1600" dirty="0"/>
              <a:t>https://commons.wikimedia.org/wiki/File:Jan_van_Eyck_-_The_Ghent_Altarpiece_-_St_John_the_Baptist_(detail)_-_WGA07634.jpg</a:t>
            </a:r>
            <a:endParaRPr/>
          </a:p>
          <a:p>
            <a:pPr marL="342900" lvl="0" indent="-342900" algn="l" rtl="0">
              <a:spcBef>
                <a:spcPts val="320"/>
              </a:spcBef>
              <a:spcAft>
                <a:spcPts val="0"/>
              </a:spcAft>
              <a:buClr>
                <a:schemeClr val="lt1"/>
              </a:buClr>
              <a:buSzPts val="1600"/>
              <a:buNone/>
            </a:pPr>
            <a:r>
              <a:rPr lang="en-US" sz="1600" dirty="0"/>
              <a:t>https://commons.wikimedia.org/wiki/File:St-Chrisopher-Christ-Child-Ghent-1420-Book-Hours-Master-of-Guillebert-de-Mets.png</a:t>
            </a:r>
            <a:endParaRPr/>
          </a:p>
          <a:p>
            <a:pPr marL="342900" lvl="0" indent="-342900" algn="l" rtl="0">
              <a:spcBef>
                <a:spcPts val="320"/>
              </a:spcBef>
              <a:spcAft>
                <a:spcPts val="0"/>
              </a:spcAft>
              <a:buClr>
                <a:schemeClr val="lt1"/>
              </a:buClr>
              <a:buSzPts val="1600"/>
              <a:buNone/>
            </a:pPr>
            <a:r>
              <a:rPr lang="en-US" sz="1600" dirty="0"/>
              <a:t>https://www.flickr.com/photos/asianartsandiego/4837637537</a:t>
            </a:r>
            <a:endParaRP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2400300" y="5257801"/>
            <a:ext cx="22098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John the Baptist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Altar of St. Catherine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Church of St. John and St. Martin</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Schwabach, Germany</a:t>
            </a:r>
            <a:endParaRPr/>
          </a:p>
        </p:txBody>
      </p:sp>
      <p:pic>
        <p:nvPicPr>
          <p:cNvPr id="102" name="Google Shape;102;p3"/>
          <p:cNvPicPr preferRelativeResize="0"/>
          <p:nvPr/>
        </p:nvPicPr>
        <p:blipFill rotWithShape="1">
          <a:blip r:embed="rId3">
            <a:alphaModFix/>
          </a:blip>
          <a:srcRect/>
          <a:stretch/>
        </p:blipFill>
        <p:spPr>
          <a:xfrm>
            <a:off x="4920394" y="0"/>
            <a:ext cx="3766407"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895600" y="1905000"/>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"Blessed be the Lord God of Israel …</a:t>
            </a:r>
            <a:endParaRPr dirty="0">
              <a:solidFill>
                <a:schemeClr val="lt1"/>
              </a:solidFill>
            </a:endParaRPr>
          </a:p>
          <a:p>
            <a:pPr marL="0" marR="0" lvl="0" indent="0" algn="l" rtl="0">
              <a:spcBef>
                <a:spcPts val="0"/>
              </a:spcBef>
              <a:spcAft>
                <a:spcPts val="0"/>
              </a:spcAft>
              <a:buNone/>
            </a:pPr>
            <a:r>
              <a:rPr lang="en-US" sz="3600" dirty="0">
                <a:solidFill>
                  <a:schemeClr val="lt1"/>
                </a:solidFill>
                <a:latin typeface="Calibri"/>
                <a:ea typeface="Calibri"/>
                <a:cs typeface="Calibri"/>
                <a:sym typeface="Calibri"/>
              </a:rPr>
              <a:t>He has raised up a mighty savior for us in the house of his child David,</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1:68a, 69a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133600" y="5305962"/>
            <a:ext cx="20574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Mary and the Child Jesus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MAFA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Cameroon</a:t>
            </a:r>
            <a:endParaRPr/>
          </a:p>
        </p:txBody>
      </p:sp>
      <p:pic>
        <p:nvPicPr>
          <p:cNvPr id="114" name="Google Shape;114;p5"/>
          <p:cNvPicPr preferRelativeResize="0"/>
          <p:nvPr/>
        </p:nvPicPr>
        <p:blipFill rotWithShape="1">
          <a:blip r:embed="rId3">
            <a:alphaModFix/>
          </a:blip>
          <a:srcRect/>
          <a:stretch/>
        </p:blipFill>
        <p:spPr>
          <a:xfrm>
            <a:off x="4366034" y="0"/>
            <a:ext cx="4549366"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101009" y="1981200"/>
            <a:ext cx="6324600" cy="3416320"/>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And you, child, will be called the prophet of the Most High … to give his people knowledge of salvation by the forgiveness of their sins.</a:t>
            </a:r>
            <a:endParaRPr dirty="0">
              <a:solidFill>
                <a:schemeClr val="lt1"/>
              </a:solidFill>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20" name="Google Shape;120;p6"/>
          <p:cNvSpPr txBox="1"/>
          <p:nvPr/>
        </p:nvSpPr>
        <p:spPr>
          <a:xfrm>
            <a:off x="5943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1:76a, 77</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Child Teaching in the Temple  --  JESUS MAFA, Cameroon</a:t>
            </a:r>
            <a:endParaRPr sz="18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1524000" y="228600"/>
            <a:ext cx="9144000" cy="5943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971800" y="2286000"/>
            <a:ext cx="6705600" cy="1754326"/>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Because of the tender mercy of our God, the dawn from on high will break upon us,</a:t>
            </a:r>
            <a:endParaRPr dirty="0">
              <a:solidFill>
                <a:schemeClr val="lt1"/>
              </a:solidFill>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Luke 1:78</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Kenyan Nativity, 2007</a:t>
            </a:r>
            <a:endParaRPr sz="18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1524000" y="838200"/>
            <a:ext cx="9136638" cy="472821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SECOND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17</cp:revision>
  <dcterms:created xsi:type="dcterms:W3CDTF">2016-08-31T16:46:43Z</dcterms:created>
  <dcterms:modified xsi:type="dcterms:W3CDTF">2025-10-07T19:51:09Z</dcterms:modified>
</cp:coreProperties>
</file>