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izawkQseR0w6heBsChMeXzX5NjA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FD1FDC-38A5-4F5F-9079-1D7E8B562F67}" v="6" dt="2025-08-25T14:37:34.9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F3FD1FDC-38A5-4F5F-9079-1D7E8B562F67}"/>
    <pc:docChg chg="modSld">
      <pc:chgData name="Allison Blackwell" userId="7Y4zoj1sqs5H+IG1uY71RyUTFRj8vI3Lj7CrwoODLF4=" providerId="None" clId="Web-{F3FD1FDC-38A5-4F5F-9079-1D7E8B562F67}" dt="2025-08-25T14:37:34.993" v="4" actId="1076"/>
      <pc:docMkLst>
        <pc:docMk/>
      </pc:docMkLst>
      <pc:sldChg chg="modSp">
        <pc:chgData name="Allison Blackwell" userId="7Y4zoj1sqs5H+IG1uY71RyUTFRj8vI3Lj7CrwoODLF4=" providerId="None" clId="Web-{F3FD1FDC-38A5-4F5F-9079-1D7E8B562F67}" dt="2025-08-25T14:37:34.993" v="4" actId="1076"/>
        <pc:sldMkLst>
          <pc:docMk/>
          <pc:sldMk cId="0" sldId="280"/>
        </pc:sldMkLst>
        <pc:spChg chg="mod">
          <ac:chgData name="Allison Blackwell" userId="7Y4zoj1sqs5H+IG1uY71RyUTFRj8vI3Lj7CrwoODLF4=" providerId="None" clId="Web-{F3FD1FDC-38A5-4F5F-9079-1D7E8B562F67}" dt="2025-08-25T14:37:34.993" v="4" actId="1076"/>
          <ac:spMkLst>
            <pc:docMk/>
            <pc:sldMk cId="0" sldId="280"/>
            <ac:spMk id="23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5"/>
          <p:cNvSpPr>
            <a:spLocks noGrp="1"/>
          </p:cNvSpPr>
          <p:nvPr>
            <p:ph type="pic" idx="2"/>
          </p:nvPr>
        </p:nvSpPr>
        <p:spPr>
          <a:xfrm>
            <a:off x="2389717" y="612775"/>
            <a:ext cx="7315200" cy="4114800"/>
          </a:xfrm>
          <a:prstGeom prst="rect">
            <a:avLst/>
          </a:prstGeom>
          <a:noFill/>
          <a:ln>
            <a:noFill/>
          </a:ln>
        </p:spPr>
      </p:sp>
      <p:sp>
        <p:nvSpPr>
          <p:cNvPr id="68" name="Google Shape;68;p3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654176"/>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SECOND SUNDAY IN LENT</a:t>
            </a:r>
            <a:endParaRPr/>
          </a:p>
        </p:txBody>
      </p:sp>
      <p:sp>
        <p:nvSpPr>
          <p:cNvPr id="89" name="Google Shape;89;p1"/>
          <p:cNvSpPr txBox="1">
            <a:spLocks noGrp="1"/>
          </p:cNvSpPr>
          <p:nvPr>
            <p:ph type="subTitle" idx="1"/>
          </p:nvPr>
        </p:nvSpPr>
        <p:spPr>
          <a:xfrm>
            <a:off x="2819400" y="4038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a:p>
        </p:txBody>
      </p:sp>
      <p:sp>
        <p:nvSpPr>
          <p:cNvPr id="90" name="Google Shape;90;p1"/>
          <p:cNvSpPr/>
          <p:nvPr/>
        </p:nvSpPr>
        <p:spPr>
          <a:xfrm>
            <a:off x="2286000" y="5715001"/>
            <a:ext cx="769620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chemeClr val="lt1"/>
                </a:solidFill>
                <a:latin typeface="Calibri"/>
                <a:ea typeface="Calibri"/>
                <a:cs typeface="Calibri"/>
                <a:sym typeface="Calibri"/>
              </a:rPr>
              <a:t>Genesis 15:1-12, 17-18  •  Psalm 27  •  Philippians 3:17-4:1  •  Luke 13:31-35 or Luke 9:28-36, (37-43a)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3276600" y="2057400"/>
            <a:ext cx="61341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 believe that I shall see the goodness of the LORD in the land of the living. </a:t>
            </a:r>
            <a:endParaRPr sz="3600">
              <a:solidFill>
                <a:schemeClr val="lt1"/>
              </a:solidFill>
              <a:latin typeface="Calibri"/>
              <a:ea typeface="Calibri"/>
              <a:cs typeface="Calibri"/>
              <a:sym typeface="Calibri"/>
            </a:endParaRPr>
          </a:p>
        </p:txBody>
      </p:sp>
      <p:sp>
        <p:nvSpPr>
          <p:cNvPr id="144" name="Google Shape;144;p10"/>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27:13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2245585" y="6172200"/>
            <a:ext cx="82296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Emancipation, Waiting for the Hour  --  Heard and Moseley, Library of Congress, Washington, DC</a:t>
            </a:r>
            <a:endParaRPr/>
          </a:p>
        </p:txBody>
      </p:sp>
      <p:pic>
        <p:nvPicPr>
          <p:cNvPr id="150" name="Google Shape;150;p11"/>
          <p:cNvPicPr preferRelativeResize="0"/>
          <p:nvPr/>
        </p:nvPicPr>
        <p:blipFill rotWithShape="1">
          <a:blip r:embed="rId3">
            <a:alphaModFix/>
          </a:blip>
          <a:srcRect/>
          <a:stretch/>
        </p:blipFill>
        <p:spPr>
          <a:xfrm>
            <a:off x="1905000" y="685800"/>
            <a:ext cx="8758370" cy="5105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txBox="1"/>
          <p:nvPr/>
        </p:nvSpPr>
        <p:spPr>
          <a:xfrm>
            <a:off x="1676400" y="5029200"/>
            <a:ext cx="22098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King David between Wisdom and Prophecy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Paris Psalter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Bibliothèque nationale</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Paris, France</a:t>
            </a:r>
            <a:endParaRPr/>
          </a:p>
        </p:txBody>
      </p:sp>
      <p:pic>
        <p:nvPicPr>
          <p:cNvPr id="156" name="Google Shape;156;p12"/>
          <p:cNvPicPr preferRelativeResize="0"/>
          <p:nvPr/>
        </p:nvPicPr>
        <p:blipFill rotWithShape="1">
          <a:blip r:embed="rId3">
            <a:alphaModFix/>
          </a:blip>
          <a:srcRect/>
          <a:stretch/>
        </p:blipFill>
        <p:spPr>
          <a:xfrm>
            <a:off x="4191000" y="56350"/>
            <a:ext cx="6172200" cy="679096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p:nvPr/>
        </p:nvSpPr>
        <p:spPr>
          <a:xfrm>
            <a:off x="3048000" y="22098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Wait for the LORD; be strong, and let your heart take courage;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wait for the LORD!</a:t>
            </a:r>
            <a:endParaRPr sz="3600">
              <a:solidFill>
                <a:schemeClr val="lt1"/>
              </a:solidFill>
              <a:latin typeface="Calibri"/>
              <a:ea typeface="Calibri"/>
              <a:cs typeface="Calibri"/>
              <a:sym typeface="Calibri"/>
            </a:endParaRPr>
          </a:p>
        </p:txBody>
      </p:sp>
      <p:sp>
        <p:nvSpPr>
          <p:cNvPr id="162" name="Google Shape;162;p1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27:14</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Daniel  --  John August Swanson</a:t>
            </a:r>
            <a:endParaRPr sz="1800">
              <a:solidFill>
                <a:srgbClr val="F2F2F2"/>
              </a:solidFill>
              <a:latin typeface="Calibri"/>
              <a:ea typeface="Calibri"/>
              <a:cs typeface="Calibri"/>
              <a:sym typeface="Calibri"/>
            </a:endParaRPr>
          </a:p>
        </p:txBody>
      </p:sp>
      <p:pic>
        <p:nvPicPr>
          <p:cNvPr id="168" name="Google Shape;168;p14"/>
          <p:cNvPicPr preferRelativeResize="0"/>
          <p:nvPr/>
        </p:nvPicPr>
        <p:blipFill rotWithShape="1">
          <a:blip r:embed="rId3">
            <a:alphaModFix/>
          </a:blip>
          <a:srcRect/>
          <a:stretch/>
        </p:blipFill>
        <p:spPr>
          <a:xfrm>
            <a:off x="1981200" y="169303"/>
            <a:ext cx="8602027" cy="615529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p:nvPr/>
        </p:nvSpPr>
        <p:spPr>
          <a:xfrm>
            <a:off x="2819400" y="22098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Therefore, my brothers and sisters, whom I love and long for, my joy and crown, stand firm in the Lord in this way, my beloved.</a:t>
            </a:r>
            <a:endParaRPr sz="3600">
              <a:solidFill>
                <a:schemeClr val="lt1"/>
              </a:solidFill>
              <a:latin typeface="Calibri"/>
              <a:ea typeface="Calibri"/>
              <a:cs typeface="Calibri"/>
              <a:sym typeface="Calibri"/>
            </a:endParaRPr>
          </a:p>
        </p:txBody>
      </p:sp>
      <p:sp>
        <p:nvSpPr>
          <p:cNvPr id="174" name="Google Shape;174;p15"/>
          <p:cNvSpPr txBox="1"/>
          <p:nvPr/>
        </p:nvSpPr>
        <p:spPr>
          <a:xfrm>
            <a:off x="6089073"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Philippians 4:1</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p:nvPr/>
        </p:nvSpPr>
        <p:spPr>
          <a:xfrm>
            <a:off x="1660850" y="6248883"/>
            <a:ext cx="8926109"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Early Christian Praying Figures  --  4</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century, Lullinstone Villa, Kent, England</a:t>
            </a:r>
            <a:endParaRPr sz="1800">
              <a:solidFill>
                <a:srgbClr val="F2F2F2"/>
              </a:solidFill>
              <a:latin typeface="Calibri"/>
              <a:ea typeface="Calibri"/>
              <a:cs typeface="Calibri"/>
              <a:sym typeface="Calibri"/>
            </a:endParaRPr>
          </a:p>
        </p:txBody>
      </p:sp>
      <p:pic>
        <p:nvPicPr>
          <p:cNvPr id="180" name="Google Shape;180;p16"/>
          <p:cNvPicPr preferRelativeResize="0"/>
          <p:nvPr/>
        </p:nvPicPr>
        <p:blipFill rotWithShape="1">
          <a:blip r:embed="rId3">
            <a:alphaModFix/>
          </a:blip>
          <a:srcRect/>
          <a:stretch/>
        </p:blipFill>
        <p:spPr>
          <a:xfrm>
            <a:off x="1524001" y="876596"/>
            <a:ext cx="9078509" cy="491460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p:nvPr/>
        </p:nvSpPr>
        <p:spPr>
          <a:xfrm>
            <a:off x="2819400" y="2195945"/>
            <a:ext cx="7315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At that very hour some Pharisees came and said to him, "Get away from here, for Herod wants to kill you."</a:t>
            </a:r>
            <a:endParaRPr/>
          </a:p>
        </p:txBody>
      </p:sp>
      <p:sp>
        <p:nvSpPr>
          <p:cNvPr id="186" name="Google Shape;186;p17"/>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13:31</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txBox="1"/>
          <p:nvPr/>
        </p:nvSpPr>
        <p:spPr>
          <a:xfrm>
            <a:off x="1752600" y="5029200"/>
            <a:ext cx="22860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and the Pharisees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Hans Schäufelein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Das Penarium Metropolitan Museum of Art, New York, NY </a:t>
            </a:r>
            <a:endParaRPr sz="1800">
              <a:solidFill>
                <a:srgbClr val="F2F2F2"/>
              </a:solidFill>
              <a:latin typeface="Calibri"/>
              <a:ea typeface="Calibri"/>
              <a:cs typeface="Calibri"/>
              <a:sym typeface="Calibri"/>
            </a:endParaRPr>
          </a:p>
        </p:txBody>
      </p:sp>
      <p:pic>
        <p:nvPicPr>
          <p:cNvPr id="192" name="Google Shape;192;p18"/>
          <p:cNvPicPr preferRelativeResize="0"/>
          <p:nvPr/>
        </p:nvPicPr>
        <p:blipFill rotWithShape="1">
          <a:blip r:embed="rId3">
            <a:alphaModFix/>
          </a:blip>
          <a:srcRect/>
          <a:stretch/>
        </p:blipFill>
        <p:spPr>
          <a:xfrm>
            <a:off x="4876800" y="74646"/>
            <a:ext cx="4933264" cy="679334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p:nvPr/>
        </p:nvSpPr>
        <p:spPr>
          <a:xfrm>
            <a:off x="2667000" y="1600200"/>
            <a:ext cx="7315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said to them, "Go and tell that fox for me, 'Listen, I am casting out demons and performing cures today and tomorrow, and on the third day I finish my work.</a:t>
            </a:r>
            <a:endParaRPr/>
          </a:p>
        </p:txBody>
      </p:sp>
      <p:sp>
        <p:nvSpPr>
          <p:cNvPr id="198" name="Google Shape;198;p19"/>
          <p:cNvSpPr txBox="1"/>
          <p:nvPr/>
        </p:nvSpPr>
        <p:spPr>
          <a:xfrm>
            <a:off x="5638800" y="4709488"/>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13:32</a:t>
            </a:r>
            <a:endParaRPr sz="2400">
              <a:solidFill>
                <a:srgbClr val="F2F2F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362200" y="1981200"/>
            <a:ext cx="7696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the word of the LORD came to Abram in a vision … "Look toward heaven and count the stars, if you are able to count them … So shall your descendants be."</a:t>
            </a:r>
            <a:endParaRPr sz="3600">
              <a:solidFill>
                <a:schemeClr val="lt1"/>
              </a:solidFill>
              <a:latin typeface="Calibri"/>
              <a:ea typeface="Calibri"/>
              <a:cs typeface="Calibri"/>
              <a:sym typeface="Calibri"/>
            </a:endParaRPr>
          </a:p>
        </p:txBody>
      </p:sp>
      <p:sp>
        <p:nvSpPr>
          <p:cNvPr id="96" name="Google Shape;96;p2"/>
          <p:cNvSpPr txBox="1"/>
          <p:nvPr/>
        </p:nvSpPr>
        <p:spPr>
          <a:xfrm>
            <a:off x="57150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Genesis 15:1b, 5b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p:nvPr/>
        </p:nvSpPr>
        <p:spPr>
          <a:xfrm>
            <a:off x="1752600" y="4343400"/>
            <a:ext cx="1295400" cy="23083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Healing of Peter's Mother-in-Law</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James Tissot Brooklyn Museum New York, NY</a:t>
            </a:r>
            <a:endParaRPr sz="1800">
              <a:solidFill>
                <a:srgbClr val="F2F2F2"/>
              </a:solidFill>
              <a:latin typeface="Calibri"/>
              <a:ea typeface="Calibri"/>
              <a:cs typeface="Calibri"/>
              <a:sym typeface="Calibri"/>
            </a:endParaRPr>
          </a:p>
        </p:txBody>
      </p:sp>
      <p:pic>
        <p:nvPicPr>
          <p:cNvPr id="204" name="Google Shape;204;p20"/>
          <p:cNvPicPr preferRelativeResize="0"/>
          <p:nvPr/>
        </p:nvPicPr>
        <p:blipFill rotWithShape="1">
          <a:blip r:embed="rId3">
            <a:alphaModFix/>
          </a:blip>
          <a:srcRect/>
          <a:stretch/>
        </p:blipFill>
        <p:spPr>
          <a:xfrm>
            <a:off x="3429000" y="1"/>
            <a:ext cx="7239000" cy="682822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p:nvPr/>
        </p:nvSpPr>
        <p:spPr>
          <a:xfrm>
            <a:off x="2895600" y="22860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Jerusalem, Jerusalem, the city that kills the prophets and stones those who are sent to it!</a:t>
            </a:r>
            <a:endParaRPr sz="3600">
              <a:solidFill>
                <a:schemeClr val="lt1"/>
              </a:solidFill>
              <a:latin typeface="Calibri"/>
              <a:ea typeface="Calibri"/>
              <a:cs typeface="Calibri"/>
              <a:sym typeface="Calibri"/>
            </a:endParaRPr>
          </a:p>
        </p:txBody>
      </p:sp>
      <p:sp>
        <p:nvSpPr>
          <p:cNvPr id="210" name="Google Shape;210;p21"/>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13:34a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p:nvPr/>
        </p:nvSpPr>
        <p:spPr>
          <a:xfrm>
            <a:off x="1600200" y="4495800"/>
            <a:ext cx="1066800" cy="23083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Entry Into Jerusalem</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Pietro Lorenzetti</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of St. Francis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Assisi, Italy</a:t>
            </a:r>
            <a:endParaRPr sz="1800">
              <a:solidFill>
                <a:srgbClr val="F2F2F2"/>
              </a:solidFill>
              <a:latin typeface="Calibri"/>
              <a:ea typeface="Calibri"/>
              <a:cs typeface="Calibri"/>
              <a:sym typeface="Calibri"/>
            </a:endParaRPr>
          </a:p>
        </p:txBody>
      </p:sp>
      <p:pic>
        <p:nvPicPr>
          <p:cNvPr id="216" name="Google Shape;216;p22"/>
          <p:cNvPicPr preferRelativeResize="0"/>
          <p:nvPr/>
        </p:nvPicPr>
        <p:blipFill rotWithShape="1">
          <a:blip r:embed="rId3">
            <a:alphaModFix/>
          </a:blip>
          <a:srcRect/>
          <a:stretch/>
        </p:blipFill>
        <p:spPr>
          <a:xfrm>
            <a:off x="2743200" y="0"/>
            <a:ext cx="7924800" cy="685495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p:nvPr/>
        </p:nvSpPr>
        <p:spPr>
          <a:xfrm>
            <a:off x="28194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How often have I desired to gather your children together as a hen gathers her brood under her wings, and you were not willing!"</a:t>
            </a:r>
            <a:endParaRPr sz="3600">
              <a:solidFill>
                <a:schemeClr val="lt1"/>
              </a:solidFill>
              <a:latin typeface="Calibri"/>
              <a:ea typeface="Calibri"/>
              <a:cs typeface="Calibri"/>
              <a:sym typeface="Calibri"/>
            </a:endParaRPr>
          </a:p>
        </p:txBody>
      </p:sp>
      <p:sp>
        <p:nvSpPr>
          <p:cNvPr id="222" name="Google Shape;222;p2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13:34b</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p:nvPr/>
        </p:nvSpPr>
        <p:spPr>
          <a:xfrm>
            <a:off x="1752600" y="5105400"/>
            <a:ext cx="13716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Hen Gathers Her Brood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Dominus Flevit Church</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Jerusalem</a:t>
            </a:r>
            <a:endParaRPr sz="1800">
              <a:solidFill>
                <a:srgbClr val="F2F2F2"/>
              </a:solidFill>
              <a:latin typeface="Calibri"/>
              <a:ea typeface="Calibri"/>
              <a:cs typeface="Calibri"/>
              <a:sym typeface="Calibri"/>
            </a:endParaRPr>
          </a:p>
        </p:txBody>
      </p:sp>
      <p:pic>
        <p:nvPicPr>
          <p:cNvPr id="228" name="Google Shape;228;p24"/>
          <p:cNvPicPr preferRelativeResize="0"/>
          <p:nvPr/>
        </p:nvPicPr>
        <p:blipFill rotWithShape="1">
          <a:blip r:embed="rId3">
            <a:alphaModFix/>
          </a:blip>
          <a:srcRect/>
          <a:stretch/>
        </p:blipFill>
        <p:spPr>
          <a:xfrm>
            <a:off x="3429000" y="0"/>
            <a:ext cx="6858000" cy="6858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4" name="Google Shape;234;p25"/>
          <p:cNvSpPr txBox="1">
            <a:spLocks noGrp="1"/>
          </p:cNvSpPr>
          <p:nvPr>
            <p:ph type="body" idx="1"/>
          </p:nvPr>
        </p:nvSpPr>
        <p:spPr>
          <a:xfrm>
            <a:off x="1685925" y="466725"/>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a:p>
          <a:p>
            <a:pPr marL="342900">
              <a:spcBef>
                <a:spcPts val="0"/>
              </a:spcBef>
              <a:buNone/>
            </a:pPr>
            <a:endParaRPr lang="en-US" sz="1600" dirty="0"/>
          </a:p>
          <a:p>
            <a:pPr marL="342900" lvl="0" indent="-342900" algn="l" rtl="0">
              <a:spcBef>
                <a:spcPts val="320"/>
              </a:spcBef>
              <a:spcAft>
                <a:spcPts val="0"/>
              </a:spcAft>
              <a:buClr>
                <a:schemeClr val="lt1"/>
              </a:buClr>
              <a:buSzPts val="1600"/>
              <a:buNone/>
            </a:pPr>
            <a:r>
              <a:rPr lang="en-US" sz="1600" dirty="0"/>
              <a:t>https://commons.wikimedia.org/wiki/File:A_snowstorm_of_stars.jpg</a:t>
            </a:r>
            <a:endParaRPr/>
          </a:p>
          <a:p>
            <a:pPr marL="342900" lvl="0" indent="-342900" algn="l" rtl="0">
              <a:spcBef>
                <a:spcPts val="320"/>
              </a:spcBef>
              <a:spcAft>
                <a:spcPts val="0"/>
              </a:spcAft>
              <a:buClr>
                <a:schemeClr val="lt1"/>
              </a:buClr>
              <a:buSzPts val="1600"/>
              <a:buNone/>
            </a:pPr>
            <a:r>
              <a:rPr lang="en-US" sz="1600" dirty="0"/>
              <a:t>http://www.lewpstudio.com - copyright by Lauren Wright Pittman</a:t>
            </a:r>
            <a:endParaRPr sz="1600"/>
          </a:p>
          <a:p>
            <a:pPr marL="342900" lvl="0" indent="-342900" algn="l" rtl="0">
              <a:spcBef>
                <a:spcPts val="320"/>
              </a:spcBef>
              <a:spcAft>
                <a:spcPts val="0"/>
              </a:spcAft>
              <a:buClr>
                <a:schemeClr val="lt1"/>
              </a:buClr>
              <a:buSzPts val="1600"/>
              <a:buNone/>
            </a:pPr>
            <a:r>
              <a:rPr lang="en-US" sz="1600" dirty="0"/>
              <a:t>https://commons.wikimedia.org/wiki/File:Asher_Brown_Durand_-_The_Catskills_-_Walters_37122.jpg</a:t>
            </a:r>
            <a:endParaRPr/>
          </a:p>
          <a:p>
            <a:pPr marL="342900" lvl="0" indent="-342900" algn="l" rtl="0">
              <a:spcBef>
                <a:spcPts val="320"/>
              </a:spcBef>
              <a:spcAft>
                <a:spcPts val="0"/>
              </a:spcAft>
              <a:buClr>
                <a:schemeClr val="lt1"/>
              </a:buClr>
              <a:buSzPts val="1600"/>
              <a:buNone/>
            </a:pPr>
            <a:r>
              <a:rPr lang="en-US" sz="1600" dirty="0"/>
              <a:t>https://commons.wikimedia.org/wiki/File:TheKingSaul.jpg</a:t>
            </a:r>
            <a:endParaRPr/>
          </a:p>
          <a:p>
            <a:pPr marL="342900" lvl="0" indent="-342900" algn="l" rtl="0">
              <a:spcBef>
                <a:spcPts val="320"/>
              </a:spcBef>
              <a:spcAft>
                <a:spcPts val="0"/>
              </a:spcAft>
              <a:buClr>
                <a:schemeClr val="lt1"/>
              </a:buClr>
              <a:buSzPts val="1600"/>
              <a:buNone/>
            </a:pPr>
            <a:r>
              <a:rPr lang="en-US" sz="1600" dirty="0"/>
              <a:t>https://www.loc.gov/resource/cph.3g06160/</a:t>
            </a:r>
            <a:endParaRPr/>
          </a:p>
          <a:p>
            <a:pPr marL="342900" lvl="0" indent="-342900" algn="l" rtl="0">
              <a:spcBef>
                <a:spcPts val="320"/>
              </a:spcBef>
              <a:spcAft>
                <a:spcPts val="0"/>
              </a:spcAft>
              <a:buClr>
                <a:schemeClr val="lt1"/>
              </a:buClr>
              <a:buSzPts val="1600"/>
              <a:buNone/>
            </a:pPr>
            <a:r>
              <a:rPr lang="en-US" sz="1600" dirty="0"/>
              <a:t>https://commons.wikimedia.org/wiki/File:Paris_psaulter_gr139_fol7v.jpg</a:t>
            </a:r>
            <a:endParaRPr/>
          </a:p>
          <a:p>
            <a:pPr marL="342900" lvl="0" indent="-342900" algn="l" rtl="0">
              <a:spcBef>
                <a:spcPts val="320"/>
              </a:spcBef>
              <a:spcAft>
                <a:spcPts val="0"/>
              </a:spcAft>
              <a:buClr>
                <a:schemeClr val="lt1"/>
              </a:buClr>
              <a:buSzPts val="1600"/>
              <a:buNone/>
            </a:pPr>
            <a:r>
              <a:rPr lang="en-US" sz="1600" dirty="0"/>
              <a:t>Estate of John August Swanson, https://www.johnaugustswanson.com/</a:t>
            </a:r>
            <a:endParaRPr sz="1600"/>
          </a:p>
          <a:p>
            <a:pPr marL="342900" lvl="0" indent="-342900" algn="l" rtl="0">
              <a:spcBef>
                <a:spcPts val="320"/>
              </a:spcBef>
              <a:spcAft>
                <a:spcPts val="0"/>
              </a:spcAft>
              <a:buClr>
                <a:schemeClr val="lt1"/>
              </a:buClr>
              <a:buSzPts val="1600"/>
              <a:buNone/>
            </a:pPr>
            <a:r>
              <a:rPr lang="en-US" sz="1600" dirty="0"/>
              <a:t>https://commons.wikimedia.org/wiki/File:Painted_Walls_from_Lullinstone_Roman_Villa_showing_a_frieze_of_praying_figures,_4th_century_AD,_British_Museum_(16094735846).jpg</a:t>
            </a:r>
            <a:endParaRPr/>
          </a:p>
          <a:p>
            <a:pPr marL="342900" lvl="0" indent="-342900" algn="l" rtl="0">
              <a:spcBef>
                <a:spcPts val="320"/>
              </a:spcBef>
              <a:spcAft>
                <a:spcPts val="0"/>
              </a:spcAft>
              <a:buClr>
                <a:schemeClr val="lt1"/>
              </a:buClr>
              <a:buSzPts val="1600"/>
              <a:buNone/>
            </a:pPr>
            <a:r>
              <a:rPr lang="en-US" sz="1600" dirty="0"/>
              <a:t>https://commons.m.wikimedia.org/wiki/File:Christ_and_the_Pharisees,_from_Das_Plenarium_MET_DP849932.jpg</a:t>
            </a:r>
            <a:endParaRPr/>
          </a:p>
          <a:p>
            <a:pPr marL="342900" lvl="0" indent="-342900" algn="l" rtl="0">
              <a:spcBef>
                <a:spcPts val="320"/>
              </a:spcBef>
              <a:spcAft>
                <a:spcPts val="0"/>
              </a:spcAft>
              <a:buClr>
                <a:schemeClr val="lt1"/>
              </a:buClr>
              <a:buSzPts val="1600"/>
              <a:buNone/>
            </a:pPr>
            <a:r>
              <a:rPr lang="en-US" sz="1600" dirty="0"/>
              <a:t>https://commons.wikimedia.org/wiki/File:Brooklyn_Museum_-_The_Healing_of_Peter%27s_Mother-in-law_(La_gu%C3%A9rison_de_la_belle-m%C3%A8re_de_Pierre)_-_James_Tissot_-_overall.jpg</a:t>
            </a:r>
            <a:endParaRPr/>
          </a:p>
          <a:p>
            <a:pPr marL="342900" lvl="0" indent="-342900" algn="l" rtl="0">
              <a:spcBef>
                <a:spcPts val="320"/>
              </a:spcBef>
              <a:spcAft>
                <a:spcPts val="0"/>
              </a:spcAft>
              <a:buClr>
                <a:schemeClr val="lt1"/>
              </a:buClr>
              <a:buSzPts val="1600"/>
              <a:buNone/>
            </a:pPr>
            <a:r>
              <a:rPr lang="en-US" sz="1600" dirty="0"/>
              <a:t>https://commons.wikimedia.org/wiki/File:Assisi-frescoes-entry-into-jerusalem-pietro_lorenzetti.jpg</a:t>
            </a:r>
            <a:endParaRPr/>
          </a:p>
          <a:p>
            <a:pPr marL="342900" lvl="0" indent="-342900" algn="l" rtl="0">
              <a:spcBef>
                <a:spcPts val="320"/>
              </a:spcBef>
              <a:spcAft>
                <a:spcPts val="0"/>
              </a:spcAft>
              <a:buClr>
                <a:schemeClr val="lt1"/>
              </a:buClr>
              <a:buSzPts val="1600"/>
              <a:buNone/>
            </a:pPr>
            <a:r>
              <a:rPr lang="en-US" sz="1600" dirty="0"/>
              <a:t>https://commons.m.wikimedia.org/wiki/File:Israel_Batch_1_(782).JPG - Mattes</a:t>
            </a:r>
            <a:endParaRPr/>
          </a:p>
          <a:p>
            <a:pPr marL="342900">
              <a:spcBef>
                <a:spcPts val="320"/>
              </a:spcBef>
              <a:buSzPts val="1600"/>
              <a:buNone/>
            </a:pPr>
            <a:endParaRPr lang="en-US" sz="1600" dirty="0"/>
          </a:p>
          <a:p>
            <a:pPr marL="342900" lvl="0" indent="-342900" algn="l">
              <a:spcBef>
                <a:spcPts val="320"/>
              </a:spcBef>
              <a:spcAft>
                <a:spcPts val="0"/>
              </a:spcAft>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 Snowstorm of Stars  --  NASA, Hubble Space Telescope, 2017</a:t>
            </a:r>
            <a:endParaRPr/>
          </a:p>
        </p:txBody>
      </p:sp>
      <p:pic>
        <p:nvPicPr>
          <p:cNvPr id="102" name="Google Shape;102;p3"/>
          <p:cNvPicPr preferRelativeResize="0"/>
          <p:nvPr/>
        </p:nvPicPr>
        <p:blipFill rotWithShape="1">
          <a:blip r:embed="rId3">
            <a:alphaModFix/>
          </a:blip>
          <a:srcRect/>
          <a:stretch/>
        </p:blipFill>
        <p:spPr>
          <a:xfrm>
            <a:off x="1524000" y="4666"/>
            <a:ext cx="9144000" cy="60989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971800" y="19812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LORD is my light and my salvation; whom shall I fear? The LORD is the stronghold of my life; of whom shall I be afraid?</a:t>
            </a:r>
            <a:endParaRPr sz="3600">
              <a:solidFill>
                <a:schemeClr val="lt1"/>
              </a:solidFill>
              <a:latin typeface="Calibri"/>
              <a:ea typeface="Calibri"/>
              <a:cs typeface="Calibri"/>
              <a:sym typeface="Calibri"/>
            </a:endParaRPr>
          </a:p>
        </p:txBody>
      </p:sp>
      <p:sp>
        <p:nvSpPr>
          <p:cNvPr id="108" name="Google Shape;108;p4"/>
          <p:cNvSpPr txBox="1"/>
          <p:nvPr/>
        </p:nvSpPr>
        <p:spPr>
          <a:xfrm>
            <a:off x="5867400" y="468442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27:1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2590800" y="5181600"/>
            <a:ext cx="1600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Raise Your Head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Lauren Wright Pittman</a:t>
            </a:r>
            <a:endParaRPr/>
          </a:p>
        </p:txBody>
      </p:sp>
      <p:pic>
        <p:nvPicPr>
          <p:cNvPr id="114" name="Google Shape;114;p5"/>
          <p:cNvPicPr preferRelativeResize="0"/>
          <p:nvPr/>
        </p:nvPicPr>
        <p:blipFill rotWithShape="1">
          <a:blip r:embed="rId3">
            <a:alphaModFix/>
          </a:blip>
          <a:srcRect/>
          <a:stretch/>
        </p:blipFill>
        <p:spPr>
          <a:xfrm>
            <a:off x="4800600" y="838200"/>
            <a:ext cx="3445764" cy="5181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743200" y="1785878"/>
            <a:ext cx="67818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One thing I asked of the LORD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to live in the house of the LORD all the days of my life, to behold the beauty of the LORD, and to inquire in his temple.</a:t>
            </a:r>
            <a:endParaRPr sz="3600">
              <a:solidFill>
                <a:schemeClr val="lt1"/>
              </a:solidFill>
              <a:latin typeface="Calibri"/>
              <a:ea typeface="Calibri"/>
              <a:cs typeface="Calibri"/>
              <a:sym typeface="Calibri"/>
            </a:endParaRPr>
          </a:p>
        </p:txBody>
      </p:sp>
      <p:sp>
        <p:nvSpPr>
          <p:cNvPr id="120" name="Google Shape;120;p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27:4ac</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676400" y="5257801"/>
            <a:ext cx="22098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Catskills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Asher Durand</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Walters Art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Baltimore, MD</a:t>
            </a:r>
            <a:endParaRPr sz="18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a:stretch/>
        </p:blipFill>
        <p:spPr>
          <a:xfrm>
            <a:off x="4343401" y="-3110"/>
            <a:ext cx="5518547"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97839"/>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Do not give me up to the will of my adversaries, for false witnesses have risen against me, and they are breathing out violence.</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32" name="Google Shape;132;p8"/>
          <p:cNvSpPr txBox="1"/>
          <p:nvPr/>
        </p:nvSpPr>
        <p:spPr>
          <a:xfrm>
            <a:off x="6096000" y="462932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27:12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905000" y="5562600"/>
            <a:ext cx="2133600"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King Saul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Lidia Kozenitzky</a:t>
            </a:r>
            <a:endParaRPr sz="1600">
              <a:solidFill>
                <a:srgbClr val="F2F2F2"/>
              </a:solidFill>
              <a:latin typeface="Calibri"/>
              <a:ea typeface="Calibri"/>
              <a:cs typeface="Calibri"/>
              <a:sym typeface="Calibri"/>
            </a:endParaRPr>
          </a:p>
        </p:txBody>
      </p:sp>
      <p:pic>
        <p:nvPicPr>
          <p:cNvPr id="138" name="Google Shape;138;p9"/>
          <p:cNvPicPr preferRelativeResize="0"/>
          <p:nvPr/>
        </p:nvPicPr>
        <p:blipFill rotWithShape="1">
          <a:blip r:embed="rId3">
            <a:alphaModFix/>
          </a:blip>
          <a:srcRect/>
          <a:stretch/>
        </p:blipFill>
        <p:spPr>
          <a:xfrm>
            <a:off x="4724400" y="0"/>
            <a:ext cx="4838646"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SECOND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cp:revision>
  <dcterms:created xsi:type="dcterms:W3CDTF">2016-08-31T16:46:43Z</dcterms:created>
  <dcterms:modified xsi:type="dcterms:W3CDTF">2025-08-25T14:37:35Z</dcterms:modified>
</cp:coreProperties>
</file>