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iApIQQkjLaIW/ajTYO5o4O5OaJ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7C2F10-F367-42ED-88D1-ED6BDC887298}" v="42" dt="2025-10-07T22:18:16.6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107C2F10-F367-42ED-88D1-ED6BDC887298}"/>
    <pc:docChg chg="modSld">
      <pc:chgData name="Charlotte Lew" userId="DE9u/HIIxMU0OFQg8o06/mNtqbZG0KcOoC0s0LyOtjk=" providerId="None" clId="Web-{107C2F10-F367-42ED-88D1-ED6BDC887298}" dt="2025-10-07T22:18:16.665" v="21" actId="20577"/>
      <pc:docMkLst>
        <pc:docMk/>
      </pc:docMkLst>
      <pc:sldChg chg="modSp">
        <pc:chgData name="Charlotte Lew" userId="DE9u/HIIxMU0OFQg8o06/mNtqbZG0KcOoC0s0LyOtjk=" providerId="None" clId="Web-{107C2F10-F367-42ED-88D1-ED6BDC887298}" dt="2025-10-07T22:17:25.039" v="14" actId="20577"/>
        <pc:sldMkLst>
          <pc:docMk/>
          <pc:sldMk cId="0" sldId="275"/>
        </pc:sldMkLst>
        <pc:spChg chg="mod">
          <ac:chgData name="Charlotte Lew" userId="DE9u/HIIxMU0OFQg8o06/mNtqbZG0KcOoC0s0LyOtjk=" providerId="None" clId="Web-{107C2F10-F367-42ED-88D1-ED6BDC887298}" dt="2025-10-07T22:17:25.039" v="14" actId="20577"/>
          <ac:spMkLst>
            <pc:docMk/>
            <pc:sldMk cId="0" sldId="275"/>
            <ac:spMk id="203" creationId="{00000000-0000-0000-0000-000000000000}"/>
          </ac:spMkLst>
        </pc:spChg>
      </pc:sldChg>
      <pc:sldChg chg="modSp">
        <pc:chgData name="Charlotte Lew" userId="DE9u/HIIxMU0OFQg8o06/mNtqbZG0KcOoC0s0LyOtjk=" providerId="None" clId="Web-{107C2F10-F367-42ED-88D1-ED6BDC887298}" dt="2025-10-07T22:18:16.665" v="21" actId="20577"/>
        <pc:sldMkLst>
          <pc:docMk/>
          <pc:sldMk cId="0" sldId="277"/>
        </pc:sldMkLst>
        <pc:spChg chg="mod">
          <ac:chgData name="Charlotte Lew" userId="DE9u/HIIxMU0OFQg8o06/mNtqbZG0KcOoC0s0LyOtjk=" providerId="None" clId="Web-{107C2F10-F367-42ED-88D1-ED6BDC887298}" dt="2025-10-07T22:18:16.665" v="21" actId="20577"/>
          <ac:spMkLst>
            <pc:docMk/>
            <pc:sldMk cId="0" sldId="277"/>
            <ac:spMk id="21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44" name="Google Shape;244;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0"/>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0"/>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9"/>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0"/>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0"/>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2"/>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3"/>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3"/>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4"/>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4"/>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5"/>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5"/>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5"/>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5"/>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7"/>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7"/>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7"/>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8"/>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8"/>
          <p:cNvSpPr>
            <a:spLocks noGrp="1"/>
          </p:cNvSpPr>
          <p:nvPr>
            <p:ph type="pic" idx="2"/>
          </p:nvPr>
        </p:nvSpPr>
        <p:spPr>
          <a:xfrm>
            <a:off x="2389717" y="612775"/>
            <a:ext cx="7315200" cy="4114800"/>
          </a:xfrm>
          <a:prstGeom prst="rect">
            <a:avLst/>
          </a:prstGeom>
          <a:noFill/>
          <a:ln>
            <a:noFill/>
          </a:ln>
        </p:spPr>
      </p:sp>
      <p:sp>
        <p:nvSpPr>
          <p:cNvPr id="68" name="Google Shape;68;p38"/>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7200"/>
              <a:buFont typeface="Calibri"/>
              <a:buNone/>
            </a:pPr>
            <a:r>
              <a:rPr lang="en-US" sz="7200"/>
              <a:t>SECOND SUNDAY AFTER THE EPIPHANY</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a:p>
        </p:txBody>
      </p:sp>
      <p:sp>
        <p:nvSpPr>
          <p:cNvPr id="90" name="Google Shape;90;p1"/>
          <p:cNvSpPr/>
          <p:nvPr/>
        </p:nvSpPr>
        <p:spPr>
          <a:xfrm>
            <a:off x="7543800" y="5549205"/>
            <a:ext cx="46482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62:1-5  •  Psalm 36:5-10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Corinthians 12:1-11  •  John 2:1-11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95600" y="2228672"/>
            <a:ext cx="7162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and his disciples had also been invited …</a:t>
            </a:r>
            <a:endParaRPr sz="3600">
              <a:solidFill>
                <a:schemeClr val="lt1"/>
              </a:solidFill>
              <a:latin typeface="Calibri"/>
              <a:ea typeface="Calibri"/>
              <a:cs typeface="Calibri"/>
              <a:sym typeface="Calibri"/>
            </a:endParaRPr>
          </a:p>
        </p:txBody>
      </p:sp>
      <p:sp>
        <p:nvSpPr>
          <p:cNvPr id="144" name="Google Shape;144;p10"/>
          <p:cNvSpPr txBox="1"/>
          <p:nvPr/>
        </p:nvSpPr>
        <p:spPr>
          <a:xfrm>
            <a:off x="56388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2:2a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2514600" y="5441120"/>
            <a:ext cx="11430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Wedding at Cana</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Mary Jane Miller</a:t>
            </a:r>
            <a:endParaRPr sz="16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3733800" y="28303"/>
            <a:ext cx="5044440" cy="682200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3124200" y="20574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the wine gave out, the mother of Jesus said to him, "They have no wine."</a:t>
            </a:r>
            <a:endParaRPr sz="3600">
              <a:solidFill>
                <a:schemeClr val="lt1"/>
              </a:solidFill>
              <a:latin typeface="Calibri"/>
              <a:ea typeface="Calibri"/>
              <a:cs typeface="Calibri"/>
              <a:sym typeface="Calibri"/>
            </a:endParaRPr>
          </a:p>
        </p:txBody>
      </p:sp>
      <p:sp>
        <p:nvSpPr>
          <p:cNvPr id="156" name="Google Shape;156;p12"/>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909763" y="4572001"/>
            <a:ext cx="1824037" cy="20621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Mary and Christ (Miracle at Cana)</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Sarcophagus of Marcus Claudianus, 330-335 AD, Palazzo Massimo, Rome, Italy</a:t>
            </a:r>
            <a:endParaRPr sz="18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4267200" y="159458"/>
            <a:ext cx="5791200" cy="646994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476500" y="2133600"/>
            <a:ext cx="7239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Jesus said to her, … "My hour has not yet come." His mother said to the servants, "Do whatever he tells you."</a:t>
            </a:r>
            <a:endParaRPr sz="360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2:4ac, 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2209800" y="5275183"/>
            <a:ext cx="26670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Wedding at Cana</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Father Georges Saget</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Keur Moussa Abbey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Keur Moussa, Senegal</a:t>
            </a:r>
            <a:endParaRPr/>
          </a:p>
        </p:txBody>
      </p:sp>
      <p:pic>
        <p:nvPicPr>
          <p:cNvPr id="174" name="Google Shape;174;p15"/>
          <p:cNvPicPr preferRelativeResize="0"/>
          <p:nvPr/>
        </p:nvPicPr>
        <p:blipFill rotWithShape="1">
          <a:blip r:embed="rId3">
            <a:alphaModFix/>
          </a:blip>
          <a:srcRect/>
          <a:stretch/>
        </p:blipFill>
        <p:spPr>
          <a:xfrm>
            <a:off x="5334000" y="116326"/>
            <a:ext cx="4267200" cy="66654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895600" y="19050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Now standing there were six stone water jars for the Jewish rites of purification, each holding twenty or thirty gallons.</a:t>
            </a:r>
            <a:endParaRPr sz="3600">
              <a:solidFill>
                <a:schemeClr val="lt1"/>
              </a:solidFill>
              <a:latin typeface="Calibri"/>
              <a:ea typeface="Calibri"/>
              <a:cs typeface="Calibri"/>
              <a:sym typeface="Calibri"/>
            </a:endParaRPr>
          </a:p>
        </p:txBody>
      </p:sp>
      <p:sp>
        <p:nvSpPr>
          <p:cNvPr id="180" name="Google Shape;180;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2:6</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676400" y="4800600"/>
            <a:ext cx="16002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Marriage in Cana</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Anders Ericsson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Nationalmuseum</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Stockholm, Sweden</a:t>
            </a:r>
            <a:endParaRPr/>
          </a:p>
        </p:txBody>
      </p:sp>
      <p:pic>
        <p:nvPicPr>
          <p:cNvPr id="186" name="Google Shape;186;p17"/>
          <p:cNvPicPr preferRelativeResize="0"/>
          <p:nvPr/>
        </p:nvPicPr>
        <p:blipFill rotWithShape="1">
          <a:blip r:embed="rId3">
            <a:alphaModFix/>
          </a:blip>
          <a:srcRect/>
          <a:stretch/>
        </p:blipFill>
        <p:spPr>
          <a:xfrm>
            <a:off x="3641156" y="76202"/>
            <a:ext cx="7026845" cy="67817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971800" y="2209800"/>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said to them, "Fill the jars with water." And they filled them up to the brim.</a:t>
            </a:r>
            <a:endParaRPr sz="3600">
              <a:solidFill>
                <a:schemeClr val="lt1"/>
              </a:solidFill>
              <a:latin typeface="Calibri"/>
              <a:ea typeface="Calibri"/>
              <a:cs typeface="Calibri"/>
              <a:sym typeface="Calibri"/>
            </a:endParaRPr>
          </a:p>
        </p:txBody>
      </p:sp>
      <p:sp>
        <p:nvSpPr>
          <p:cNvPr id="192" name="Google Shape;192;p1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2:7</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2133600" y="5028962"/>
            <a:ext cx="21336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Marriage Feast at Cana</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Juan de Flandes</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Metropolitan Museum of Art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NY</a:t>
            </a:r>
            <a:endParaRPr sz="1600">
              <a:solidFill>
                <a:srgbClr val="F2F2F2"/>
              </a:solidFill>
              <a:latin typeface="Calibri"/>
              <a:ea typeface="Calibri"/>
              <a:cs typeface="Calibri"/>
              <a:sym typeface="Calibri"/>
            </a:endParaRPr>
          </a:p>
        </p:txBody>
      </p:sp>
      <p:pic>
        <p:nvPicPr>
          <p:cNvPr id="198" name="Google Shape;198;p19"/>
          <p:cNvPicPr preferRelativeResize="0"/>
          <p:nvPr/>
        </p:nvPicPr>
        <p:blipFill rotWithShape="1">
          <a:blip r:embed="rId3">
            <a:alphaModFix/>
          </a:blip>
          <a:srcRect/>
          <a:stretch/>
        </p:blipFill>
        <p:spPr>
          <a:xfrm>
            <a:off x="4547296" y="0"/>
            <a:ext cx="5130105"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286000" y="1944469"/>
            <a:ext cx="8077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For as a young man marries a young woman, so shall your builder marry you, and as the bridegroom rejoices over the bride, so shall your God rejoice over you.</a:t>
            </a:r>
            <a:endParaRPr sz="3600">
              <a:solidFill>
                <a:schemeClr val="lt1"/>
              </a:solidFill>
              <a:latin typeface="Calibri"/>
              <a:ea typeface="Calibri"/>
              <a:cs typeface="Calibri"/>
              <a:sym typeface="Calibri"/>
            </a:endParaRPr>
          </a:p>
        </p:txBody>
      </p:sp>
      <p:sp>
        <p:nvSpPr>
          <p:cNvPr id="96" name="Google Shape;96;p2"/>
          <p:cNvSpPr txBox="1"/>
          <p:nvPr/>
        </p:nvSpPr>
        <p:spPr>
          <a:xfrm>
            <a:off x="6082937"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62:5</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3298371" y="2209800"/>
            <a:ext cx="6172200" cy="230828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He said to them, "Now draw some out, and take it to the person in charge of the banquet." So they took it.</a:t>
            </a:r>
            <a:endParaRPr dirty="0">
              <a:solidFill>
                <a:schemeClr val="lt1"/>
              </a:solidFill>
            </a:endParaRPr>
          </a:p>
        </p:txBody>
      </p:sp>
      <p:sp>
        <p:nvSpPr>
          <p:cNvPr id="204" name="Google Shape;204;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2:8</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676400" y="6443246"/>
            <a:ext cx="9334369"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Marriage at Cana  --  Duccio, Museo dell'Opera del Duomo, Siena, Italy</a:t>
            </a:r>
            <a:endParaRPr/>
          </a:p>
        </p:txBody>
      </p:sp>
      <p:pic>
        <p:nvPicPr>
          <p:cNvPr id="210" name="Google Shape;210;p21"/>
          <p:cNvPicPr preferRelativeResize="0"/>
          <p:nvPr/>
        </p:nvPicPr>
        <p:blipFill rotWithShape="1">
          <a:blip r:embed="rId3">
            <a:alphaModFix/>
          </a:blip>
          <a:srcRect/>
          <a:stretch/>
        </p:blipFill>
        <p:spPr>
          <a:xfrm>
            <a:off x="1562231" y="0"/>
            <a:ext cx="9334369" cy="631665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819400" y="2057400"/>
            <a:ext cx="73152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When the person in charge tasted the water that had become wine … that person called the bridegroom,</a:t>
            </a:r>
            <a:endParaRPr sz="3600" dirty="0">
              <a:solidFill>
                <a:schemeClr val="lt1"/>
              </a:solidFill>
              <a:latin typeface="Calibri"/>
              <a:ea typeface="Calibri"/>
              <a:cs typeface="Calibri"/>
              <a:sym typeface="Calibri"/>
            </a:endParaRPr>
          </a:p>
        </p:txBody>
      </p:sp>
      <p:sp>
        <p:nvSpPr>
          <p:cNvPr id="216" name="Google Shape;216;p22"/>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2:9</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914400" y="5105400"/>
            <a:ext cx="1828801"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Wedding at Cana (detail)</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Paolo Veronese</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Gemälde-galerie Alte Meister</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Dresden, Germany</a:t>
            </a:r>
            <a:endParaRPr/>
          </a:p>
        </p:txBody>
      </p:sp>
      <p:pic>
        <p:nvPicPr>
          <p:cNvPr id="222" name="Google Shape;222;p23"/>
          <p:cNvPicPr preferRelativeResize="0"/>
          <p:nvPr/>
        </p:nvPicPr>
        <p:blipFill rotWithShape="1">
          <a:blip r:embed="rId3">
            <a:alphaModFix/>
          </a:blip>
          <a:srcRect/>
          <a:stretch/>
        </p:blipFill>
        <p:spPr>
          <a:xfrm>
            <a:off x="2900414" y="0"/>
            <a:ext cx="7767587"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p:nvPr/>
        </p:nvSpPr>
        <p:spPr>
          <a:xfrm>
            <a:off x="2819400" y="16764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said to him, "Everyone serves the good wine first, and then the inferior wine after the guests have become drunk. But you have kept the good wine until now."</a:t>
            </a:r>
            <a:endParaRPr sz="3600">
              <a:solidFill>
                <a:schemeClr val="lt1"/>
              </a:solidFill>
              <a:latin typeface="Calibri"/>
              <a:ea typeface="Calibri"/>
              <a:cs typeface="Calibri"/>
              <a:sym typeface="Calibri"/>
            </a:endParaRPr>
          </a:p>
        </p:txBody>
      </p:sp>
      <p:sp>
        <p:nvSpPr>
          <p:cNvPr id="228" name="Google Shape;228;p24"/>
          <p:cNvSpPr txBox="1"/>
          <p:nvPr/>
        </p:nvSpPr>
        <p:spPr>
          <a:xfrm>
            <a:off x="6096000" y="4796136"/>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2:10</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p:nvPr/>
        </p:nvSpPr>
        <p:spPr>
          <a:xfrm>
            <a:off x="1752600" y="4889718"/>
            <a:ext cx="16764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Marriage Feast at Cana</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Choirstall woodcarving</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Cathedral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France</a:t>
            </a:r>
            <a:endParaRPr sz="1800">
              <a:solidFill>
                <a:srgbClr val="F2F2F2"/>
              </a:solidFill>
              <a:latin typeface="Calibri"/>
              <a:ea typeface="Calibri"/>
              <a:cs typeface="Calibri"/>
              <a:sym typeface="Calibri"/>
            </a:endParaRPr>
          </a:p>
        </p:txBody>
      </p:sp>
      <p:pic>
        <p:nvPicPr>
          <p:cNvPr id="234" name="Google Shape;234;p25"/>
          <p:cNvPicPr preferRelativeResize="0"/>
          <p:nvPr/>
        </p:nvPicPr>
        <p:blipFill rotWithShape="1">
          <a:blip r:embed="rId3">
            <a:alphaModFix/>
          </a:blip>
          <a:srcRect/>
          <a:stretch/>
        </p:blipFill>
        <p:spPr>
          <a:xfrm>
            <a:off x="3661610" y="0"/>
            <a:ext cx="7006390" cy="6858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p:nvPr/>
        </p:nvSpPr>
        <p:spPr>
          <a:xfrm>
            <a:off x="2590800" y="2133600"/>
            <a:ext cx="7391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did this, the first of his signs, in Cana of Galilee, and revealed his glory; and his disciples believed in him.</a:t>
            </a:r>
            <a:endParaRPr sz="3600">
              <a:solidFill>
                <a:schemeClr val="lt1"/>
              </a:solidFill>
              <a:latin typeface="Calibri"/>
              <a:ea typeface="Calibri"/>
              <a:cs typeface="Calibri"/>
              <a:sym typeface="Calibri"/>
            </a:endParaRPr>
          </a:p>
        </p:txBody>
      </p:sp>
      <p:sp>
        <p:nvSpPr>
          <p:cNvPr id="240" name="Google Shape;240;p2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2:11</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7"/>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Calling of John During the Marriage at Cana  --  Jan Vermeyen, Bonnefanten Museum, Maastricht, NL</a:t>
            </a:r>
            <a:endParaRPr sz="1600">
              <a:solidFill>
                <a:srgbClr val="F2F2F2"/>
              </a:solidFill>
              <a:latin typeface="Calibri"/>
              <a:ea typeface="Calibri"/>
              <a:cs typeface="Calibri"/>
              <a:sym typeface="Calibri"/>
            </a:endParaRPr>
          </a:p>
        </p:txBody>
      </p:sp>
      <p:pic>
        <p:nvPicPr>
          <p:cNvPr id="247" name="Google Shape;247;p27"/>
          <p:cNvPicPr preferRelativeResize="0"/>
          <p:nvPr/>
        </p:nvPicPr>
        <p:blipFill rotWithShape="1">
          <a:blip r:embed="rId3">
            <a:alphaModFix/>
          </a:blip>
          <a:srcRect/>
          <a:stretch/>
        </p:blipFill>
        <p:spPr>
          <a:xfrm>
            <a:off x="2133600" y="0"/>
            <a:ext cx="8023644" cy="636524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8"/>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53" name="Google Shape;253;p28"/>
          <p:cNvSpPr txBox="1">
            <a:spLocks noGrp="1"/>
          </p:cNvSpPr>
          <p:nvPr>
            <p:ph type="body" idx="1"/>
          </p:nvPr>
        </p:nvSpPr>
        <p:spPr>
          <a:xfrm>
            <a:off x="1685925" y="695325"/>
            <a:ext cx="8991600" cy="51816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https://commons.wikimedia.org/wiki/File:Pieter_Bruegel_the_Elder_-_Peasant_Wedding_-_Google_Art_Project_2.jpg</a:t>
            </a:r>
            <a:endParaRPr sz="1500" dirty="0"/>
          </a:p>
          <a:p>
            <a:pPr marL="342900" lvl="0" indent="-342900" algn="l" rtl="0">
              <a:spcBef>
                <a:spcPts val="280"/>
              </a:spcBef>
              <a:spcAft>
                <a:spcPts val="0"/>
              </a:spcAft>
              <a:buClr>
                <a:schemeClr val="lt1"/>
              </a:buClr>
              <a:buSzPts val="1400"/>
              <a:buNone/>
            </a:pPr>
            <a:r>
              <a:rPr lang="en-US" sz="1500" dirty="0"/>
              <a:t>https://www.flickr.com/photos/paullew/17329661475 - Fr Lawrence Lew, O.P.</a:t>
            </a:r>
            <a:endParaRPr sz="1500" dirty="0"/>
          </a:p>
          <a:p>
            <a:pPr marL="342900" lvl="0" indent="-342900" algn="l" rtl="0">
              <a:spcBef>
                <a:spcPts val="280"/>
              </a:spcBef>
              <a:spcAft>
                <a:spcPts val="0"/>
              </a:spcAft>
              <a:buClr>
                <a:schemeClr val="lt1"/>
              </a:buClr>
              <a:buSzPts val="1400"/>
              <a:buNone/>
            </a:pPr>
            <a:r>
              <a:rPr lang="en-US" sz="1500" dirty="0"/>
              <a:t>http://www.flickr.com/photos/simonyyz/363731256/</a:t>
            </a:r>
            <a:endParaRPr sz="1500" dirty="0"/>
          </a:p>
          <a:p>
            <a:pPr marL="342900" lvl="0" indent="-342900" algn="l" rtl="0">
              <a:spcBef>
                <a:spcPts val="280"/>
              </a:spcBef>
              <a:spcAft>
                <a:spcPts val="0"/>
              </a:spcAft>
              <a:buClr>
                <a:schemeClr val="lt1"/>
              </a:buClr>
              <a:buSzPts val="1400"/>
              <a:buNone/>
            </a:pPr>
            <a:r>
              <a:rPr lang="en-US" sz="1500" dirty="0"/>
              <a:t>Estate of John August Swanson, https://www.johnaugustswanson.com/</a:t>
            </a:r>
            <a:endParaRPr sz="1500" dirty="0"/>
          </a:p>
          <a:p>
            <a:pPr marL="342900" lvl="0" indent="-342900" algn="l" rtl="0">
              <a:spcBef>
                <a:spcPts val="280"/>
              </a:spcBef>
              <a:spcAft>
                <a:spcPts val="0"/>
              </a:spcAft>
              <a:buClr>
                <a:schemeClr val="lt1"/>
              </a:buClr>
              <a:buSzPts val="1400"/>
              <a:buNone/>
            </a:pPr>
            <a:r>
              <a:rPr lang="en-US" sz="1500" dirty="0"/>
              <a:t>Mary Jane Miller, https://www.millericons.com/</a:t>
            </a:r>
            <a:endParaRPr sz="1500" dirty="0"/>
          </a:p>
          <a:p>
            <a:pPr marL="342900" lvl="0" indent="-342900" algn="l" rtl="0">
              <a:spcBef>
                <a:spcPts val="280"/>
              </a:spcBef>
              <a:spcAft>
                <a:spcPts val="0"/>
              </a:spcAft>
              <a:buClr>
                <a:schemeClr val="lt1"/>
              </a:buClr>
              <a:buSzPts val="1400"/>
              <a:buNone/>
            </a:pPr>
            <a:r>
              <a:rPr lang="en-US" sz="1500" dirty="0"/>
              <a:t>https://commons.wikimedia.org/wiki/File:McSarcophagus.CanaJRS.jpg - Dick Stracke</a:t>
            </a:r>
            <a:endParaRPr sz="1500" dirty="0"/>
          </a:p>
          <a:p>
            <a:pPr marL="342900" lvl="0" indent="-342900" algn="l" rtl="0">
              <a:spcBef>
                <a:spcPts val="280"/>
              </a:spcBef>
              <a:spcAft>
                <a:spcPts val="0"/>
              </a:spcAft>
              <a:buClr>
                <a:schemeClr val="lt1"/>
              </a:buClr>
              <a:buSzPts val="1400"/>
              <a:buNone/>
            </a:pPr>
            <a:r>
              <a:rPr lang="en-US" sz="1500" dirty="0"/>
              <a:t>https://commons.wikimedia.org/wiki/File:KeurMoussaAutel.jpg</a:t>
            </a:r>
            <a:endParaRPr sz="1500" dirty="0"/>
          </a:p>
          <a:p>
            <a:pPr marL="342900" lvl="0" indent="-342900" algn="l" rtl="0">
              <a:spcBef>
                <a:spcPts val="280"/>
              </a:spcBef>
              <a:spcAft>
                <a:spcPts val="0"/>
              </a:spcAft>
              <a:buClr>
                <a:schemeClr val="lt1"/>
              </a:buClr>
              <a:buSzPts val="1400"/>
              <a:buNone/>
            </a:pPr>
            <a:r>
              <a:rPr lang="en-US" sz="1500" dirty="0"/>
              <a:t>https://commons.wikimedia.org/wiki/File:The_Marriage_in_Cana_(Anders_Eriksson)_-_Nationalmuseum_-_22422.tif</a:t>
            </a:r>
            <a:endParaRPr sz="1500" dirty="0"/>
          </a:p>
          <a:p>
            <a:pPr marL="342900" lvl="0" indent="-342900" algn="l" rtl="0">
              <a:spcBef>
                <a:spcPts val="280"/>
              </a:spcBef>
              <a:spcAft>
                <a:spcPts val="0"/>
              </a:spcAft>
              <a:buClr>
                <a:schemeClr val="lt1"/>
              </a:buClr>
              <a:buSzPts val="1400"/>
              <a:buNone/>
            </a:pPr>
            <a:r>
              <a:rPr lang="en-US" sz="1500" dirty="0"/>
              <a:t>https://commons.wikimedia.org/wiki/File:Juan_de_Flandes_-_The_Marriage_Feast_at_Cana_-_WGA12055.jpg</a:t>
            </a:r>
            <a:endParaRPr sz="1500" dirty="0"/>
          </a:p>
          <a:p>
            <a:pPr marL="342900" lvl="0" indent="-342900" algn="l" rtl="0">
              <a:spcBef>
                <a:spcPts val="280"/>
              </a:spcBef>
              <a:spcAft>
                <a:spcPts val="0"/>
              </a:spcAft>
              <a:buClr>
                <a:schemeClr val="lt1"/>
              </a:buClr>
              <a:buSzPts val="1400"/>
              <a:buNone/>
            </a:pPr>
            <a:r>
              <a:rPr lang="en-US" sz="1500" dirty="0"/>
              <a:t>http://www.librairie-emmanuel.fr (contact page: https://www.librairie-emmanuel.fr/contact)</a:t>
            </a:r>
            <a:endParaRPr sz="1500" dirty="0"/>
          </a:p>
          <a:p>
            <a:pPr marL="342900" lvl="0" indent="-342900" algn="l" rtl="0">
              <a:spcBef>
                <a:spcPts val="280"/>
              </a:spcBef>
              <a:spcAft>
                <a:spcPts val="0"/>
              </a:spcAft>
              <a:buClr>
                <a:schemeClr val="lt1"/>
              </a:buClr>
              <a:buSzPts val="1400"/>
              <a:buNone/>
            </a:pPr>
            <a:r>
              <a:rPr lang="en-US" sz="1500" dirty="0"/>
              <a:t>https://commons.wikimedia.org/wiki/File:Paolo_Veronese_-_Marriage_at_Cana_(detail)_-_WGA24874.jpg</a:t>
            </a:r>
            <a:endParaRPr sz="1500" dirty="0"/>
          </a:p>
          <a:p>
            <a:pPr marL="342900" lvl="0" indent="-342900" algn="l" rtl="0">
              <a:spcBef>
                <a:spcPts val="280"/>
              </a:spcBef>
              <a:spcAft>
                <a:spcPts val="0"/>
              </a:spcAft>
              <a:buClr>
                <a:schemeClr val="lt1"/>
              </a:buClr>
              <a:buSzPts val="1400"/>
              <a:buNone/>
            </a:pPr>
            <a:r>
              <a:rPr lang="en-US" sz="1500" dirty="0"/>
              <a:t>http://diglib.library.vanderbilt.edu/act-imagelink.pl?RC=51541</a:t>
            </a:r>
            <a:endParaRPr sz="1500" dirty="0"/>
          </a:p>
          <a:p>
            <a:pPr marL="342900" lvl="0" indent="-342900" algn="l" rtl="0">
              <a:spcBef>
                <a:spcPts val="280"/>
              </a:spcBef>
              <a:spcAft>
                <a:spcPts val="0"/>
              </a:spcAft>
              <a:buClr>
                <a:schemeClr val="lt1"/>
              </a:buClr>
              <a:buSzPts val="1400"/>
              <a:buNone/>
            </a:pPr>
            <a:r>
              <a:rPr lang="en-US" sz="1500" dirty="0"/>
              <a:t>https://commons.wikimedia.org/wiki/File:Jan_Cornelisz._Vermeyen_006.jpg</a:t>
            </a:r>
            <a:endParaRPr sz="1500" dirty="0"/>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Peasant Wedding  --  Pieter Brueghel the Elder, Kunsthistorisches Museum, Vienna, Austria</a:t>
            </a:r>
            <a:endParaRPr/>
          </a:p>
        </p:txBody>
      </p:sp>
      <p:pic>
        <p:nvPicPr>
          <p:cNvPr id="102" name="Google Shape;102;p3"/>
          <p:cNvPicPr preferRelativeResize="0"/>
          <p:nvPr/>
        </p:nvPicPr>
        <p:blipFill rotWithShape="1">
          <a:blip r:embed="rId3">
            <a:alphaModFix/>
          </a:blip>
          <a:srcRect/>
          <a:stretch/>
        </p:blipFill>
        <p:spPr>
          <a:xfrm>
            <a:off x="1676400" y="1"/>
            <a:ext cx="9144000" cy="632221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44469"/>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Your righteousness is like the mighty mountains, your judgments are like the great deep; you save humans and animals alike, O LORD.</a:t>
            </a:r>
            <a:endParaRPr sz="3600">
              <a:solidFill>
                <a:schemeClr val="lt1"/>
              </a:solidFill>
              <a:latin typeface="Calibri"/>
              <a:ea typeface="Calibri"/>
              <a:cs typeface="Calibri"/>
              <a:sym typeface="Calibri"/>
            </a:endParaRPr>
          </a:p>
        </p:txBody>
      </p:sp>
      <p:sp>
        <p:nvSpPr>
          <p:cNvPr id="108" name="Google Shape;108;p4"/>
          <p:cNvSpPr txBox="1"/>
          <p:nvPr/>
        </p:nvSpPr>
        <p:spPr>
          <a:xfrm>
            <a:off x="5867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36:6</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2362200" y="5334001"/>
            <a:ext cx="25146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Carpenter Joseph Returning from Work</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Dominican Priory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Charlottesville, VA</a:t>
            </a:r>
            <a:endParaRPr sz="1800">
              <a:solidFill>
                <a:srgbClr val="F2F2F2"/>
              </a:solidFill>
              <a:latin typeface="Calibri"/>
              <a:ea typeface="Calibri"/>
              <a:cs typeface="Calibri"/>
              <a:sym typeface="Calibri"/>
            </a:endParaRPr>
          </a:p>
        </p:txBody>
      </p:sp>
      <p:pic>
        <p:nvPicPr>
          <p:cNvPr id="114" name="Google Shape;114;p5"/>
          <p:cNvPicPr preferRelativeResize="0"/>
          <p:nvPr/>
        </p:nvPicPr>
        <p:blipFill rotWithShape="1">
          <a:blip r:embed="rId3">
            <a:alphaModFix/>
          </a:blip>
          <a:srcRect/>
          <a:stretch/>
        </p:blipFill>
        <p:spPr>
          <a:xfrm>
            <a:off x="5486400" y="0"/>
            <a:ext cx="3958084"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667000" y="1231880"/>
            <a:ext cx="7315200"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Now there are varieties of gifts, but 	the same Spirit;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there are varieties of services, but 	the same Lord;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there are varieties of activities, 	but it is the same God who 	activates all of them in everyone.</a:t>
            </a:r>
            <a:endParaRPr sz="3600">
              <a:solidFill>
                <a:schemeClr val="lt1"/>
              </a:solidFill>
              <a:latin typeface="Calibri"/>
              <a:ea typeface="Calibri"/>
              <a:cs typeface="Calibri"/>
              <a:sym typeface="Calibri"/>
            </a:endParaRPr>
          </a:p>
        </p:txBody>
      </p:sp>
      <p:sp>
        <p:nvSpPr>
          <p:cNvPr id="120" name="Google Shape;120;p6"/>
          <p:cNvSpPr txBox="1"/>
          <p:nvPr/>
        </p:nvSpPr>
        <p:spPr>
          <a:xfrm>
            <a:off x="6130834" y="5395288"/>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12:4-6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2971800" y="5257801"/>
            <a:ext cx="1752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Window</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Mwenzo Mission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Nakonde, Zambia</a:t>
            </a:r>
            <a:endParaRPr sz="16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4800601" y="11814"/>
            <a:ext cx="4685203" cy="684618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819400" y="2133600"/>
            <a:ext cx="7162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On the third day there was a wedding in Cana of Galilee, and the mother of Jesus was there.  </a:t>
            </a:r>
            <a:endParaRPr sz="3600">
              <a:solidFill>
                <a:schemeClr val="lt1"/>
              </a:solidFill>
              <a:latin typeface="Calibri"/>
              <a:ea typeface="Calibri"/>
              <a:cs typeface="Calibri"/>
              <a:sym typeface="Calibri"/>
            </a:endParaRPr>
          </a:p>
        </p:txBody>
      </p:sp>
      <p:sp>
        <p:nvSpPr>
          <p:cNvPr id="132" name="Google Shape;132;p8"/>
          <p:cNvSpPr txBox="1"/>
          <p:nvPr/>
        </p:nvSpPr>
        <p:spPr>
          <a:xfrm>
            <a:off x="56388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2:1</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927230" y="5943600"/>
            <a:ext cx="28956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Wedding Feast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John August Swanson</a:t>
            </a:r>
            <a:endParaRPr/>
          </a:p>
        </p:txBody>
      </p:sp>
      <p:pic>
        <p:nvPicPr>
          <p:cNvPr id="138" name="Google Shape;138;p9"/>
          <p:cNvPicPr preferRelativeResize="0"/>
          <p:nvPr/>
        </p:nvPicPr>
        <p:blipFill rotWithShape="1">
          <a:blip r:embed="rId3">
            <a:alphaModFix/>
          </a:blip>
          <a:srcRect/>
          <a:stretch/>
        </p:blipFill>
        <p:spPr>
          <a:xfrm>
            <a:off x="4572000" y="0"/>
            <a:ext cx="4625970"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28</Slides>
  <Notes>28</Notes>
  <HiddenSlides>0</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First Sunday after Christmas Day Year A</vt:lpstr>
      <vt:lpstr>SECOND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13</cp:revision>
  <dcterms:created xsi:type="dcterms:W3CDTF">2016-08-31T16:46:43Z</dcterms:created>
  <dcterms:modified xsi:type="dcterms:W3CDTF">2025-10-07T22:18:18Z</dcterms:modified>
</cp:coreProperties>
</file>