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0"/>
  </p:notesMasterIdLst>
  <p:sldIdLst>
    <p:sldId id="256" r:id="rId2"/>
    <p:sldId id="282" r:id="rId3"/>
    <p:sldId id="382" r:id="rId4"/>
    <p:sldId id="410" r:id="rId5"/>
    <p:sldId id="411" r:id="rId6"/>
    <p:sldId id="437" r:id="rId7"/>
    <p:sldId id="436" r:id="rId8"/>
    <p:sldId id="412" r:id="rId9"/>
    <p:sldId id="413" r:id="rId10"/>
    <p:sldId id="438" r:id="rId11"/>
    <p:sldId id="439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5" r:id="rId22"/>
    <p:sldId id="424" r:id="rId23"/>
    <p:sldId id="423" r:id="rId24"/>
    <p:sldId id="426" r:id="rId25"/>
    <p:sldId id="429" r:id="rId26"/>
    <p:sldId id="428" r:id="rId27"/>
    <p:sldId id="427" r:id="rId28"/>
    <p:sldId id="297" r:id="rId2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3F18"/>
    <a:srgbClr val="44500C"/>
    <a:srgbClr val="556B2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6E09D9-8A7B-45F5-8630-0F711455A872}" v="27" dt="2025-10-13T20:58:29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36" autoAdjust="0"/>
    <p:restoredTop sz="94660"/>
  </p:normalViewPr>
  <p:slideViewPr>
    <p:cSldViewPr>
      <p:cViewPr varScale="1">
        <p:scale>
          <a:sx n="70" d="100"/>
          <a:sy n="70" d="100"/>
        </p:scale>
        <p:origin x="38" y="11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7D6E09D9-8A7B-45F5-8630-0F711455A872}"/>
    <pc:docChg chg="modSld">
      <pc:chgData name="Charlotte Lew" userId="DE9u/HIIxMU0OFQg8o06/mNtqbZG0KcOoC0s0LyOtjk=" providerId="None" clId="Web-{7D6E09D9-8A7B-45F5-8630-0F711455A872}" dt="2025-10-13T20:58:29.923" v="14" actId="20577"/>
      <pc:docMkLst>
        <pc:docMk/>
      </pc:docMkLst>
      <pc:sldChg chg="modSp">
        <pc:chgData name="Charlotte Lew" userId="DE9u/HIIxMU0OFQg8o06/mNtqbZG0KcOoC0s0LyOtjk=" providerId="None" clId="Web-{7D6E09D9-8A7B-45F5-8630-0F711455A872}" dt="2025-10-13T20:57:46.938" v="5" actId="20577"/>
        <pc:sldMkLst>
          <pc:docMk/>
          <pc:sldMk cId="627101682" sldId="410"/>
        </pc:sldMkLst>
        <pc:spChg chg="mod">
          <ac:chgData name="Charlotte Lew" userId="DE9u/HIIxMU0OFQg8o06/mNtqbZG0KcOoC0s0LyOtjk=" providerId="None" clId="Web-{7D6E09D9-8A7B-45F5-8630-0F711455A872}" dt="2025-10-13T20:57:46.938" v="5" actId="20577"/>
          <ac:spMkLst>
            <pc:docMk/>
            <pc:sldMk cId="627101682" sldId="410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7D6E09D9-8A7B-45F5-8630-0F711455A872}" dt="2025-10-13T20:58:29.923" v="14" actId="20577"/>
        <pc:sldMkLst>
          <pc:docMk/>
          <pc:sldMk cId="2197923791" sldId="437"/>
        </pc:sldMkLst>
        <pc:spChg chg="mod">
          <ac:chgData name="Charlotte Lew" userId="DE9u/HIIxMU0OFQg8o06/mNtqbZG0KcOoC0s0LyOtjk=" providerId="None" clId="Web-{7D6E09D9-8A7B-45F5-8630-0F711455A872}" dt="2025-10-13T20:58:29.923" v="14" actId="20577"/>
          <ac:spMkLst>
            <pc:docMk/>
            <pc:sldMk cId="2197923791" sldId="437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F9AA8C05-A65B-4A5A-BE29-E95D23068202}"/>
    <pc:docChg chg="modSld">
      <pc:chgData name="Charlotte Lew" userId="DE9u/HIIxMU0OFQg8o06/mNtqbZG0KcOoC0s0LyOtjk=" providerId="None" clId="Web-{F9AA8C05-A65B-4A5A-BE29-E95D23068202}" dt="2025-10-09T17:42:38.493" v="14" actId="20577"/>
      <pc:docMkLst>
        <pc:docMk/>
      </pc:docMkLst>
      <pc:sldChg chg="modSp">
        <pc:chgData name="Charlotte Lew" userId="DE9u/HIIxMU0OFQg8o06/mNtqbZG0KcOoC0s0LyOtjk=" providerId="None" clId="Web-{F9AA8C05-A65B-4A5A-BE29-E95D23068202}" dt="2025-10-09T17:42:38.493" v="14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F9AA8C05-A65B-4A5A-BE29-E95D23068202}" dt="2025-10-09T17:42:38.493" v="14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2284025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R</a:t>
            </a:r>
            <a:r>
              <a:rPr lang="en-US" sz="8000"/>
              <a:t>EIGN </a:t>
            </a:r>
            <a:r>
              <a:rPr lang="en-US" sz="8000" dirty="0"/>
              <a:t>OF CHRIST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95900" y="398265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638300" y="5903894"/>
            <a:ext cx="8953500" cy="954107"/>
          </a:xfrm>
          <a:prstGeom prst="rect">
            <a:avLst/>
          </a:prstGeom>
          <a:solidFill>
            <a:srgbClr val="5C3F18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Jeremiah 23:1-6 and Luke 1:68-79  •  Jeremiah 23:1-6 and Psalm 46  •  Colossians 1:11-20  •  Luke 23:33-43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133601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"Be still, and know that I am God!"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3657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46:10a</a:t>
            </a:r>
          </a:p>
        </p:txBody>
      </p:sp>
    </p:spTree>
    <p:extLst>
      <p:ext uri="{BB962C8B-B14F-4D97-AF65-F5344CB8AC3E}">
        <p14:creationId xmlns:p14="http://schemas.microsoft.com/office/powerpoint/2010/main" val="3998783593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5769896"/>
            <a:ext cx="228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Raise Your Head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Lauren Wright Pittman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206BF1-3FD3-47F9-B7B0-CF5F65D15D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0"/>
            <a:ext cx="4560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01651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193004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himself is before all things, </a:t>
            </a:r>
          </a:p>
          <a:p>
            <a:r>
              <a:rPr lang="en-US" sz="3600" dirty="0"/>
              <a:t>and in him all things hold together.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Colossians 1:17</a:t>
            </a:r>
          </a:p>
        </p:txBody>
      </p:sp>
    </p:spTree>
    <p:extLst>
      <p:ext uri="{BB962C8B-B14F-4D97-AF65-F5344CB8AC3E}">
        <p14:creationId xmlns:p14="http://schemas.microsoft.com/office/powerpoint/2010/main" val="1444868564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In the Beginning --  Metropolitan Community Church, Boynton Beach, FL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9229F1-16C0-419C-AEC9-207F0B91F4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349440"/>
            <a:ext cx="5595997" cy="566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47611"/>
      </p:ext>
    </p:extLst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they came to the place that is called The Skull, they crucified Jesus there with the criminals, one on his right and one on his left.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23:33</a:t>
            </a:r>
          </a:p>
        </p:txBody>
      </p:sp>
    </p:spTree>
    <p:extLst>
      <p:ext uri="{BB962C8B-B14F-4D97-AF65-F5344CB8AC3E}">
        <p14:creationId xmlns:p14="http://schemas.microsoft.com/office/powerpoint/2010/main" val="417720463"/>
      </p:ext>
    </p:extLst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5257800"/>
            <a:ext cx="2209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Three Crosses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Peter Paul Rubens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Museum Boijmans Van Beuningen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Rotterdam, Netherlands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332953-5FBE-4A8D-B0AF-016518FF5D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1" y="16213"/>
            <a:ext cx="43239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2820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789837"/>
            <a:ext cx="716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Jesus said, "Father, forgive them; for they do not know what they are doing."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23:34a</a:t>
            </a:r>
          </a:p>
        </p:txBody>
      </p:sp>
    </p:spTree>
    <p:extLst>
      <p:ext uri="{BB962C8B-B14F-4D97-AF65-F5344CB8AC3E}">
        <p14:creationId xmlns:p14="http://schemas.microsoft.com/office/powerpoint/2010/main" val="133453742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5486400"/>
            <a:ext cx="2133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Crucifixion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Parish Church of the Assumption of Mary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Coatepec, Mexico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2EA6D0-97B6-4E26-A1C1-59D3F75953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1" y="0"/>
            <a:ext cx="4605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32380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One of the criminals who were hanged there kept deriding him and saying, "Are you not the Messiah? Save yourself and us!"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23:39</a:t>
            </a:r>
          </a:p>
        </p:txBody>
      </p:sp>
    </p:spTree>
    <p:extLst>
      <p:ext uri="{BB962C8B-B14F-4D97-AF65-F5344CB8AC3E}">
        <p14:creationId xmlns:p14="http://schemas.microsoft.com/office/powerpoint/2010/main" val="2166463057"/>
      </p:ext>
    </p:extLst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500" y="64008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Christ Crucified Between Two Thieves  --  Peter Paul Rubens, Royal Museum, Antwerp, Belgium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12DE08-16CA-4FF6-82D0-2DE8055CC9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498" y="14591"/>
            <a:ext cx="8511702" cy="638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90367"/>
      </p:ext>
    </p:extLst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 I will raise up for David a righteous Branch, and he shall reign as king and deal wisely, and shall execute justice and righteousness in the land.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23:5b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the other rebuked him, saying, "Do you not fear God, since you are under the same sentence of condemnation?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23:40</a:t>
            </a:r>
          </a:p>
        </p:txBody>
      </p:sp>
    </p:spTree>
    <p:extLst>
      <p:ext uri="{BB962C8B-B14F-4D97-AF65-F5344CB8AC3E}">
        <p14:creationId xmlns:p14="http://schemas.microsoft.com/office/powerpoint/2010/main" val="952145090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64008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Christ Between Two Thieves  --  Lucas Cranach the Elder, Alte Pinakothek, Munich, Germany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3952EE-7E53-4BB8-A7EA-1C6BE31C41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600" y="228601"/>
            <a:ext cx="7924800" cy="602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29160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we indeed have been condemned justly, for we are getting what we deserve for our deeds, but this man has done nothing wrong."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23:41</a:t>
            </a:r>
          </a:p>
        </p:txBody>
      </p:sp>
    </p:spTree>
    <p:extLst>
      <p:ext uri="{BB962C8B-B14F-4D97-AF65-F5344CB8AC3E}">
        <p14:creationId xmlns:p14="http://schemas.microsoft.com/office/powerpoint/2010/main" val="1457462196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008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Crucifixion  --  Church near Guanajuato, Mexico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EB1E5E-BCF3-45A0-9152-82F2EEA755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8350" y="1"/>
            <a:ext cx="8191500" cy="62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68968"/>
      </p:ext>
    </p:extLst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812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he said, "Jesus, remember me when you come into your kingdom."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398127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23:42</a:t>
            </a:r>
          </a:p>
        </p:txBody>
      </p:sp>
    </p:spTree>
    <p:extLst>
      <p:ext uri="{BB962C8B-B14F-4D97-AF65-F5344CB8AC3E}">
        <p14:creationId xmlns:p14="http://schemas.microsoft.com/office/powerpoint/2010/main" val="163024563"/>
      </p:ext>
    </p:extLst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248400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Rabula Gospel  --  Manuscript, 586 AD, Laurentian Library, Florence, Italy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2762B3-7D4F-43A1-8EFB-FF1C9FDF42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0348" y="152400"/>
            <a:ext cx="6904653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48735"/>
      </p:ext>
    </p:extLst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05000"/>
            <a:ext cx="693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replied, "Truly I tell you, today you will be with me in Paradise."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0" y="398127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23:43</a:t>
            </a:r>
          </a:p>
        </p:txBody>
      </p:sp>
    </p:spTree>
    <p:extLst>
      <p:ext uri="{BB962C8B-B14F-4D97-AF65-F5344CB8AC3E}">
        <p14:creationId xmlns:p14="http://schemas.microsoft.com/office/powerpoint/2010/main" val="2884052669"/>
      </p:ext>
    </p:extLst>
  </p:cSld>
  <p:clrMapOvr>
    <a:masterClrMapping/>
  </p:clrMapOvr>
  <p:transition advTm="8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7400" y="624542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Crucifixion  --  Workshop of Niklaus Weckmann, Landesmuseum Wurttemberg, Stuttgart, Germany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074DA-0FC5-4512-9D9D-BE7DA09B8B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292239"/>
            <a:ext cx="6104981" cy="565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0728"/>
      </p:ext>
    </p:extLst>
  </p:cSld>
  <p:clrMapOvr>
    <a:masterClrMapping/>
  </p:clrMapOvr>
  <p:transition advTm="8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400"/>
              <a:t>New Revised Standard Version Updated Edition Bible, copyright 2022, Division of Christian Education of the National </a:t>
            </a:r>
            <a:r>
              <a:rPr lang="en-US" sz="1400" dirty="0"/>
              <a:t>Council of the Churches of Christ in the United States of America. Used by permission. All rights reserved.</a:t>
            </a:r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https://commons.wikimedia.org/wiki/File:Fra_Angelico_-_Christ_the_Judge_-_WGA00679.jpg</a:t>
            </a:r>
          </a:p>
          <a:p>
            <a:pPr>
              <a:buNone/>
            </a:pPr>
            <a:r>
              <a:rPr lang="en-US" sz="1400" dirty="0"/>
              <a:t>https://commons.wikimedia.org/wiki/File:Julian_Onderdonk_(1882-1922)_-_Dawn_In_The_Hills_(1922).jpg</a:t>
            </a:r>
          </a:p>
          <a:p>
            <a:pPr>
              <a:buNone/>
            </a:pPr>
            <a:r>
              <a:rPr lang="en-US" sz="1400" dirty="0"/>
              <a:t>https://commons.wikimedia.org/wiki/File:7920jfWorld_Peace_Bell_Quezon_Memorial_Circlefvf_03.JPG</a:t>
            </a:r>
          </a:p>
          <a:p>
            <a:pPr>
              <a:buNone/>
            </a:pPr>
            <a:r>
              <a:rPr lang="en-US" sz="1400" dirty="0"/>
              <a:t>http://diglib.library.vanderbilt.edu/act-imagelink.pl?RC=29241</a:t>
            </a:r>
          </a:p>
          <a:p>
            <a:pPr>
              <a:buNone/>
            </a:pPr>
            <a:r>
              <a:rPr lang="en-US" sz="1400" dirty="0"/>
              <a:t>http://www.lewpstudio.com - copyright by Lauren Wright Pittman</a:t>
            </a:r>
          </a:p>
          <a:p>
            <a:pPr>
              <a:buNone/>
            </a:pPr>
            <a:r>
              <a:rPr lang="en-US" sz="1400" dirty="0"/>
              <a:t>https://commons.wikimedia.org/wiki/File:In_the_Beginning._Stained-glass_window_at_Church_of_Our_Savior,_MCC_(Metropolitan_Community_Church),_2011_South_Federal_Hwy,_Boynton_Beach,_Florida.jpg - </a:t>
            </a:r>
            <a:r>
              <a:rPr lang="en-US" sz="1400" dirty="0" err="1"/>
              <a:t>Deisenbe</a:t>
            </a: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https://commons.wikimedia.org/wiki/File:Peter_Paul_Rubens_The_Three_Crosses.jpg</a:t>
            </a:r>
          </a:p>
          <a:p>
            <a:pPr>
              <a:buNone/>
            </a:pPr>
            <a:r>
              <a:rPr lang="en-US" sz="1400" dirty="0"/>
              <a:t>https://commons.wikimedia.org/wiki/File:Parroquia_de_la_Asunci%C3%B3n_de_Mar%C3%ADa_(Coatepec_Harinas)_Estado_de_M%C3%A9xico,M%C3%A9xico.jpg</a:t>
            </a:r>
          </a:p>
          <a:p>
            <a:pPr>
              <a:buNone/>
            </a:pPr>
            <a:r>
              <a:rPr lang="en-US" sz="1400" dirty="0"/>
              <a:t>https://www.flickr.com/photos/wipipip/16955620456</a:t>
            </a:r>
          </a:p>
          <a:p>
            <a:pPr>
              <a:buNone/>
            </a:pPr>
            <a:r>
              <a:rPr lang="en-US" sz="1400" dirty="0"/>
              <a:t>https://commons.wikimedia.org/wiki/File:Cranach_il_vecchio,_calvario,_1515-20.JPG</a:t>
            </a:r>
          </a:p>
          <a:p>
            <a:pPr>
              <a:buNone/>
            </a:pPr>
            <a:r>
              <a:rPr lang="en-US" sz="1400" dirty="0"/>
              <a:t>https://commons.wikimedia.org/wiki/File:Temple_detail_guanajuato.jpg - Tomas </a:t>
            </a:r>
            <a:r>
              <a:rPr lang="en-US" sz="1400" dirty="0" err="1"/>
              <a:t>Castelazo</a:t>
            </a:r>
            <a:endParaRPr lang="en-US" sz="1400" dirty="0"/>
          </a:p>
          <a:p>
            <a:pPr>
              <a:buNone/>
            </a:pPr>
            <a:r>
              <a:rPr lang="en-US" sz="1400" dirty="0"/>
              <a:t>https://commons.wikimedia.org/wiki/File:Meister_des_Rabula-Evangeliums_002.jpg</a:t>
            </a:r>
          </a:p>
          <a:p>
            <a:pPr>
              <a:buNone/>
            </a:pPr>
            <a:r>
              <a:rPr lang="en-US" sz="1400" dirty="0"/>
              <a:t>https://commons.wikimedia.org/wiki/File:Weckmann_(Werkstatt)_Kreuzigung.jpg - Andreas </a:t>
            </a:r>
            <a:r>
              <a:rPr lang="en-US" sz="1400" dirty="0" err="1"/>
              <a:t>Praefcke</a:t>
            </a:r>
            <a:endParaRPr lang="en-US" sz="1400" dirty="0"/>
          </a:p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4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the Judge  --  Fra Angelico, Cappella di San Brizio, Orvieto, Italy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88AE24-AB97-4906-B343-E9C0CD389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2100" y="0"/>
            <a:ext cx="9144000" cy="63246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1828800"/>
            <a:ext cx="6400800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"Because of the tender mercy of our God, the dawn from on high will break upon us,</a:t>
            </a:r>
          </a:p>
          <a:p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1:78</a:t>
            </a:r>
          </a:p>
        </p:txBody>
      </p:sp>
    </p:spTree>
    <p:extLst>
      <p:ext uri="{BB962C8B-B14F-4D97-AF65-F5344CB8AC3E}">
        <p14:creationId xmlns:p14="http://schemas.microsoft.com/office/powerpoint/2010/main" val="627101682"/>
      </p:ext>
    </p:extLst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500" y="6457325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Dawn in the Hills  --  Julian Onderdonk, 1922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CA4162-882B-42BC-ACC5-F7819623D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2134" y="0"/>
            <a:ext cx="8487266" cy="643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61824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990600"/>
            <a:ext cx="68580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US" sz="3600" dirty="0"/>
          </a:p>
          <a:p>
            <a:r>
              <a:rPr lang="en-US" sz="3600" dirty="0"/>
              <a:t>to shine upon those who sit in darkness and in the shadow of death, to guide our feet into the way of peace."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1:79</a:t>
            </a:r>
          </a:p>
        </p:txBody>
      </p:sp>
    </p:spTree>
    <p:extLst>
      <p:ext uri="{BB962C8B-B14F-4D97-AF65-F5344CB8AC3E}">
        <p14:creationId xmlns:p14="http://schemas.microsoft.com/office/powerpoint/2010/main" val="2197923791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5638800"/>
            <a:ext cx="19990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World Peace Wall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World Peace Bell Park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Quezon City, Philippines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60B997-4401-4F3B-BF78-4AF654A71B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00" y="14671"/>
            <a:ext cx="7467600" cy="676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86455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002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makes wars cease to the end of the earth; he breaks the bow, and shatters the spear; he burns the shields with fire.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46:9</a:t>
            </a:r>
          </a:p>
        </p:txBody>
      </p:sp>
    </p:spTree>
    <p:extLst>
      <p:ext uri="{BB962C8B-B14F-4D97-AF65-F5344CB8AC3E}">
        <p14:creationId xmlns:p14="http://schemas.microsoft.com/office/powerpoint/2010/main" val="189708869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4495801"/>
            <a:ext cx="1442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Shattering Spears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Amiens Cathedral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13</a:t>
            </a:r>
            <a:r>
              <a:rPr lang="en-US" sz="1600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century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Amiens, France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ABED05-C8C5-4EE4-9A93-99CB85D4E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0"/>
            <a:ext cx="7086600" cy="685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8758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736</TotalTime>
  <Words>918</Words>
  <Application>Microsoft Office PowerPoint</Application>
  <PresentationFormat>Widescreen</PresentationFormat>
  <Paragraphs>79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First Sunday after Christmas Day Year A</vt:lpstr>
      <vt:lpstr>REIGN OF CHRIST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177</cp:revision>
  <cp:lastPrinted>2022-02-07T15:41:50Z</cp:lastPrinted>
  <dcterms:created xsi:type="dcterms:W3CDTF">2016-08-31T16:46:43Z</dcterms:created>
  <dcterms:modified xsi:type="dcterms:W3CDTF">2025-10-13T20:58:33Z</dcterms:modified>
</cp:coreProperties>
</file>