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gQCiBhpqMHH1Jr7xMpSwEmndsy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9D9175-E3E3-450F-B60C-96761DEB1FE9}" v="26" dt="2025-10-13T15:42:40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customschemas.google.com/relationships/presentationmetadata" Target="meta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2885096C-1881-43BC-B77F-4F8269371B22}"/>
    <pc:docChg chg="modSld">
      <pc:chgData name="Charlotte Lew" userId="DE9u/HIIxMU0OFQg8o06/mNtqbZG0KcOoC0s0LyOtjk=" providerId="None" clId="Web-{2885096C-1881-43BC-B77F-4F8269371B22}" dt="2025-10-09T18:05:36.161" v="9" actId="20577"/>
      <pc:docMkLst>
        <pc:docMk/>
      </pc:docMkLst>
      <pc:sldChg chg="modSp">
        <pc:chgData name="Charlotte Lew" userId="DE9u/HIIxMU0OFQg8o06/mNtqbZG0KcOoC0s0LyOtjk=" providerId="None" clId="Web-{2885096C-1881-43BC-B77F-4F8269371B22}" dt="2025-10-09T18:05:36.161" v="9" actId="20577"/>
        <pc:sldMkLst>
          <pc:docMk/>
          <pc:sldMk cId="0" sldId="281"/>
        </pc:sldMkLst>
        <pc:spChg chg="mod">
          <ac:chgData name="Charlotte Lew" userId="DE9u/HIIxMU0OFQg8o06/mNtqbZG0KcOoC0s0LyOtjk=" providerId="None" clId="Web-{2885096C-1881-43BC-B77F-4F8269371B22}" dt="2025-10-09T18:05:36.161" v="9" actId="20577"/>
          <ac:spMkLst>
            <pc:docMk/>
            <pc:sldMk cId="0" sldId="281"/>
            <ac:spMk id="240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149D9175-E3E3-450F-B60C-96761DEB1FE9}"/>
    <pc:docChg chg="modSld">
      <pc:chgData name="Charlotte Lew" userId="DE9u/HIIxMU0OFQg8o06/mNtqbZG0KcOoC0s0LyOtjk=" providerId="None" clId="Web-{149D9175-E3E3-450F-B60C-96761DEB1FE9}" dt="2025-10-13T15:42:40.376" v="14" actId="20577"/>
      <pc:docMkLst>
        <pc:docMk/>
      </pc:docMkLst>
      <pc:sldChg chg="modSp">
        <pc:chgData name="Charlotte Lew" userId="DE9u/HIIxMU0OFQg8o06/mNtqbZG0KcOoC0s0LyOtjk=" providerId="None" clId="Web-{149D9175-E3E3-450F-B60C-96761DEB1FE9}" dt="2025-10-13T15:40:24.668" v="1" actId="20577"/>
        <pc:sldMkLst>
          <pc:docMk/>
          <pc:sldMk cId="0" sldId="274"/>
        </pc:sldMkLst>
        <pc:spChg chg="mod">
          <ac:chgData name="Charlotte Lew" userId="DE9u/HIIxMU0OFQg8o06/mNtqbZG0KcOoC0s0LyOtjk=" providerId="None" clId="Web-{149D9175-E3E3-450F-B60C-96761DEB1FE9}" dt="2025-10-13T15:40:24.668" v="1" actId="20577"/>
          <ac:spMkLst>
            <pc:docMk/>
            <pc:sldMk cId="0" sldId="274"/>
            <ac:spMk id="197" creationId="{00000000-0000-0000-0000-000000000000}"/>
          </ac:spMkLst>
        </pc:spChg>
      </pc:sldChg>
      <pc:sldChg chg="modSp">
        <pc:chgData name="Charlotte Lew" userId="DE9u/HIIxMU0OFQg8o06/mNtqbZG0KcOoC0s0LyOtjk=" providerId="None" clId="Web-{149D9175-E3E3-450F-B60C-96761DEB1FE9}" dt="2025-10-13T15:42:40.376" v="14" actId="20577"/>
        <pc:sldMkLst>
          <pc:docMk/>
          <pc:sldMk cId="0" sldId="277"/>
        </pc:sldMkLst>
        <pc:spChg chg="mod">
          <ac:chgData name="Charlotte Lew" userId="DE9u/HIIxMU0OFQg8o06/mNtqbZG0KcOoC0s0LyOtjk=" providerId="None" clId="Web-{149D9175-E3E3-450F-B60C-96761DEB1FE9}" dt="2025-10-13T15:42:40.376" v="14" actId="20577"/>
          <ac:spMkLst>
            <pc:docMk/>
            <pc:sldMk cId="0" sldId="277"/>
            <ac:spMk id="215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0F2B27A6-47C4-4F99-99C4-0BED66F9F4F2}"/>
    <pc:docChg chg="modSld">
      <pc:chgData name="Charlotte Lew" userId="DE9u/HIIxMU0OFQg8o06/mNtqbZG0KcOoC0s0LyOtjk=" providerId="None" clId="Web-{0F2B27A6-47C4-4F99-99C4-0BED66F9F4F2}" dt="2025-10-01T18:32:14.898" v="1" actId="20577"/>
      <pc:docMkLst>
        <pc:docMk/>
      </pc:docMkLst>
      <pc:sldChg chg="modSp">
        <pc:chgData name="Charlotte Lew" userId="DE9u/HIIxMU0OFQg8o06/mNtqbZG0KcOoC0s0LyOtjk=" providerId="None" clId="Web-{0F2B27A6-47C4-4F99-99C4-0BED66F9F4F2}" dt="2025-10-01T18:32:14.898" v="1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0F2B27A6-47C4-4F99-99C4-0BED66F9F4F2}" dt="2025-10-01T18:32:14.898" v="1" actId="20577"/>
          <ac:spMkLst>
            <pc:docMk/>
            <pc:sldMk cId="0" sldId="256"/>
            <ac:spMk id="8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8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3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800"/>
            </a:pPr>
            <a:r>
              <a:rPr lang="en-US" sz="8800" dirty="0"/>
              <a:t>Fifth Sunday </a:t>
            </a:r>
            <a:br>
              <a:rPr lang="en-US" sz="8800" dirty="0"/>
            </a:br>
            <a:r>
              <a:rPr lang="en-US" sz="8800"/>
              <a:t>after </a:t>
            </a:r>
            <a:r>
              <a:rPr lang="en-US" sz="8800" dirty="0"/>
              <a:t>Pentecost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95600" y="42672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 i="1">
                <a:solidFill>
                  <a:schemeClr val="lt1"/>
                </a:solidFill>
              </a:rPr>
              <a:t>Year C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714500" y="5903894"/>
            <a:ext cx="8839200" cy="954107"/>
          </a:xfrm>
          <a:prstGeom prst="rect">
            <a:avLst/>
          </a:prstGeom>
          <a:solidFill>
            <a:srgbClr val="403928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Kings 5:1-14 and Psalm 30  •  Isaiah 66:10-14 and Psalm 66:1-9  •  Galatians 6:(1-6), 7-16  •  Luke 10:1-11, 16-20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2819400" y="2133601"/>
            <a:ext cx="69342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 that you may nurse and be satisfied from her consoling breast;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Isaiah 66:11a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/>
        </p:nvSpPr>
        <p:spPr>
          <a:xfrm>
            <a:off x="1905000" y="4495801"/>
            <a:ext cx="1143000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Madonna Lactans, or the Nursing Madonna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Hans Memling, c. 1488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8529" y="-26437"/>
            <a:ext cx="686154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 txBox="1"/>
          <p:nvPr/>
        </p:nvSpPr>
        <p:spPr>
          <a:xfrm>
            <a:off x="1470765" y="5334001"/>
            <a:ext cx="29718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 Woman Nursing Her Child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Auguste Renoir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Scottish National Gallery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Edinburgh, Scotland</a:t>
            </a:r>
            <a:endParaRPr/>
          </a:p>
        </p:txBody>
      </p:sp>
      <p:pic>
        <p:nvPicPr>
          <p:cNvPr id="156" name="Google Shape;15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26437"/>
            <a:ext cx="537790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/>
          <p:nvPr/>
        </p:nvSpPr>
        <p:spPr>
          <a:xfrm>
            <a:off x="2895600" y="1981200"/>
            <a:ext cx="67818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 a mother comforts her child, so I will comfort you … You shall see, and your heart shall rejoice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Isaiah 66:13a, 14a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 txBox="1"/>
          <p:nvPr/>
        </p:nvSpPr>
        <p:spPr>
          <a:xfrm>
            <a:off x="1811612" y="5568851"/>
            <a:ext cx="1066800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Mother's Prayer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Liz Valente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68" name="Google Shape;168;p14"/>
          <p:cNvPicPr preferRelativeResize="0"/>
          <p:nvPr/>
        </p:nvPicPr>
        <p:blipFill rotWithShape="1">
          <a:blip r:embed="rId3">
            <a:alphaModFix/>
          </a:blip>
          <a:srcRect l="1359" t="1333" r="5541" b="6443"/>
          <a:stretch/>
        </p:blipFill>
        <p:spPr>
          <a:xfrm>
            <a:off x="3352800" y="228600"/>
            <a:ext cx="64008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/>
          <p:nvPr/>
        </p:nvSpPr>
        <p:spPr>
          <a:xfrm>
            <a:off x="2743200" y="2209800"/>
            <a:ext cx="70866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"All the earth worships you; they sing praises to you, sing praises to your name."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5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66:4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Quiver Tree Forest near Keetmanshoop, Namibia, in the evening</a:t>
            </a:r>
            <a:endParaRPr/>
          </a:p>
        </p:txBody>
      </p:sp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072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/>
          <p:nvPr/>
        </p:nvSpPr>
        <p:spPr>
          <a:xfrm>
            <a:off x="2971800" y="1981200"/>
            <a:ext cx="64008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Bear one another's burdens, and in this way you will fulfill the law of Christ.</a:t>
            </a:r>
            <a:endParaRPr/>
          </a:p>
        </p:txBody>
      </p:sp>
      <p:sp>
        <p:nvSpPr>
          <p:cNvPr id="186" name="Google Shape;186;p17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Galatians 6:2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/>
          <p:nvPr/>
        </p:nvSpPr>
        <p:spPr>
          <a:xfrm>
            <a:off x="1676400" y="5181600"/>
            <a:ext cx="19812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Elizabeth of Hungary Visiting the Marburg Hospital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Wellcome Library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United Kingdom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1" y="0"/>
            <a:ext cx="660325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/>
          <p:nvPr/>
        </p:nvSpPr>
        <p:spPr>
          <a:xfrm>
            <a:off x="2667000" y="1676400"/>
            <a:ext cx="7315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After this the Lord appointed seventy-two others and sent them on ahead of him in pairs to every town and place where he himself intended to go.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10:1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438400" y="2206901"/>
            <a:ext cx="76962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"I have sent to you my servant Naaman, that you may cure him of his leprosy."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5867400" y="4038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Kings 5:6b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/>
          <p:nvPr/>
        </p:nvSpPr>
        <p:spPr>
          <a:xfrm>
            <a:off x="2819400" y="1752600"/>
            <a:ext cx="7086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said to them, "The harvest is plentiful, but the laborers are few; therefore ask the Lord of the harvest to send out laborers into his harvest.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0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10:2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Patrobulus, Hermas, Linus, Caius, and Philologus of the 70 Disciples from the Menologion of Basil II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52400"/>
            <a:ext cx="9130748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/>
          <p:nvPr/>
        </p:nvSpPr>
        <p:spPr>
          <a:xfrm>
            <a:off x="2667000" y="1676400"/>
            <a:ext cx="70866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Whatever house you enter, first say, 'Peace to this house!' And if a person of peace is there, your peace will rest on that person …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2"/>
          <p:cNvSpPr txBox="1"/>
          <p:nvPr/>
        </p:nvSpPr>
        <p:spPr>
          <a:xfrm>
            <a:off x="6096000" y="4727712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10:5-6a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Handmade Linoleum Block Print Card 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8838" y="552450"/>
            <a:ext cx="7934325" cy="561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/>
          <p:nvPr/>
        </p:nvSpPr>
        <p:spPr>
          <a:xfrm>
            <a:off x="3048000" y="1524000"/>
            <a:ext cx="6705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Whenever you enter a town … cure the sick who are there, and say to them, 'The kingdom of God has come near to you.'"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10:8a, 9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/>
          <p:nvPr/>
        </p:nvSpPr>
        <p:spPr>
          <a:xfrm>
            <a:off x="1600200" y="5105400"/>
            <a:ext cx="32766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Helping, Sharing, Caring, Harmony, Peace – Children's Hospital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Claire Witcomb with the Nechells Community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Birmingham, England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160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40" name="Google Shape;240;p26"/>
          <p:cNvSpPr txBox="1">
            <a:spLocks noGrp="1"/>
          </p:cNvSpPr>
          <p:nvPr>
            <p:ph type="body" idx="1"/>
          </p:nvPr>
        </p:nvSpPr>
        <p:spPr>
          <a:xfrm>
            <a:off x="1676400" y="6096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400"/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  <a:endParaRPr dirty="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https://commons.wikimedia.org/wiki/File:Enamel_plaque_Naaman_BM.jpg - Andreas Praefcke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https://commons.wikimedia.org/wiki/File:Enamel_plaque_Naaman_BM.jpg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http://diglib.library.vanderbilt.edu/act-imagelink.pl?RC=48295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https://commons.wikimedia.org/wiki/File:Marriage_contract_(ketubbah)_with_a_depiction_of_Jerusalem_-_Google_Art_Project.jpg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http://commons.wikimedia.org/wiki/File:Hans_Memling_,_The_Virgin_Mary_nursing_the_Christ_Child._Oil_and_gold_on_panel,_circular,_(17.4_cm.)_diameter._Christie%27s.jpg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https://commons.wikimedia.org/wiki/File:Pierre-Auguste_Renoir_-_A_Woman_Nursing_a_Child_-_Google_Art_Project.jpg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Liz Valente, https://www.instagram.com/donalizvalente/</a:t>
            </a:r>
            <a:endParaRPr sz="14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https://commons.wikimedia.org/wiki/File:K%C3%B6cherbaumwald-01.jpg - Hans Stieglitz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https://commons.wikimedia.org/wiki/File:St_Elizabeth_visiting_a_hospital._Wellcome_V0017201.jpg – Adam Elsheimer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https://commons.wikimedia.org/wiki/File:Patrobulus,_Hermas,_Linus,_Caius,_Philologus_of_70_disciples_(Menologion_of_Basil_II).jpg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http://www.flickr.com/photos/yardsale/76188544/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https://www.flickr.com/photos/karen_roe/36068574913/ - Karen Roe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73050" algn="l" rtl="0">
              <a:spcBef>
                <a:spcPts val="22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endParaRPr sz="1100"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883229" y="64008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Father Damien and Mother Marianne, caregivers for Hansen's Disease sufferers, Kalaupapa, HI 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68036"/>
            <a:ext cx="9144000" cy="6161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2667000" y="1481078"/>
            <a:ext cx="6858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Elisha sent a messenger to him, saying, "Go, wash in the Jordan seven times, and your flesh shall be restored and you shall be clean."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Kings 5:10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714500" y="64008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Naaman Bathing in the Jordan  --  champlevé enamel, c. 1150, British Museum, London, England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2458" y="457200"/>
            <a:ext cx="8427085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2667000" y="1501676"/>
            <a:ext cx="71628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you, O LORD, I cried, and to the LORD I made supplication …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Hear, O LORD, and be gracious to me!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LORD, be my helper!"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57150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30:8, 10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Healing the Ten Lepers  --  JESUS MAFA, Cameroon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76201"/>
            <a:ext cx="9144000" cy="5967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743200" y="2209800"/>
            <a:ext cx="6934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Rejoice with Jerusalem, and be glad for her, all you who love her; rejoice with her in joy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Isaiah 66:10a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"/>
          <p:cNvSpPr txBox="1"/>
          <p:nvPr/>
        </p:nvSpPr>
        <p:spPr>
          <a:xfrm>
            <a:off x="1752600" y="6279502"/>
            <a:ext cx="878477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Marriage contract with a depiction of Jerusalem  --  Israel Museum, Jerusalem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652012"/>
            <a:ext cx="9111343" cy="5194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26</Slides>
  <Notes>26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First Sunday after Christmas Day Year A</vt:lpstr>
      <vt:lpstr>Fifth Sunday 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11</cp:revision>
  <dcterms:created xsi:type="dcterms:W3CDTF">2016-08-31T16:46:43Z</dcterms:created>
  <dcterms:modified xsi:type="dcterms:W3CDTF">2025-10-13T15:42:49Z</dcterms:modified>
</cp:coreProperties>
</file>