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5"/>
  </p:notesMasterIdLst>
  <p:sldIdLst>
    <p:sldId id="256" r:id="rId2"/>
    <p:sldId id="282" r:id="rId3"/>
    <p:sldId id="382" r:id="rId4"/>
    <p:sldId id="383" r:id="rId5"/>
    <p:sldId id="384" r:id="rId6"/>
    <p:sldId id="385" r:id="rId7"/>
    <p:sldId id="386" r:id="rId8"/>
    <p:sldId id="387" r:id="rId9"/>
    <p:sldId id="408" r:id="rId10"/>
    <p:sldId id="409" r:id="rId11"/>
    <p:sldId id="390" r:id="rId12"/>
    <p:sldId id="391" r:id="rId13"/>
    <p:sldId id="392" r:id="rId14"/>
    <p:sldId id="393" r:id="rId15"/>
    <p:sldId id="394" r:id="rId16"/>
    <p:sldId id="401" r:id="rId17"/>
    <p:sldId id="402" r:id="rId18"/>
    <p:sldId id="403" r:id="rId19"/>
    <p:sldId id="404" r:id="rId20"/>
    <p:sldId id="412" r:id="rId21"/>
    <p:sldId id="413" r:id="rId22"/>
    <p:sldId id="414" r:id="rId23"/>
    <p:sldId id="297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97CCA8-2B19-48C1-AE59-F5246297D7BF}" v="8" dt="2025-10-09T18:07:59.699"/>
    <p1510:client id="{E57CE4BA-DCE0-490E-9E26-3339377F6687}" v="4" dt="2025-10-09T22:09:52.0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336" autoAdjust="0"/>
    <p:restoredTop sz="94694"/>
  </p:normalViewPr>
  <p:slideViewPr>
    <p:cSldViewPr>
      <p:cViewPr varScale="1">
        <p:scale>
          <a:sx n="75" d="100"/>
          <a:sy n="75" d="100"/>
        </p:scale>
        <p:origin x="77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rlotte Lew" userId="DE9u/HIIxMU0OFQg8o06/mNtqbZG0KcOoC0s0LyOtjk=" providerId="None" clId="Web-{E57CE4BA-DCE0-490E-9E26-3339377F6687}"/>
    <pc:docChg chg="modSld">
      <pc:chgData name="Charlotte Lew" userId="DE9u/HIIxMU0OFQg8o06/mNtqbZG0KcOoC0s0LyOtjk=" providerId="None" clId="Web-{E57CE4BA-DCE0-490E-9E26-3339377F6687}" dt="2025-10-09T22:09:52.030" v="2" actId="20577"/>
      <pc:docMkLst>
        <pc:docMk/>
      </pc:docMkLst>
      <pc:sldChg chg="modSp">
        <pc:chgData name="Charlotte Lew" userId="DE9u/HIIxMU0OFQg8o06/mNtqbZG0KcOoC0s0LyOtjk=" providerId="None" clId="Web-{E57CE4BA-DCE0-490E-9E26-3339377F6687}" dt="2025-10-09T22:09:52.030" v="2" actId="20577"/>
        <pc:sldMkLst>
          <pc:docMk/>
          <pc:sldMk cId="0" sldId="383"/>
        </pc:sldMkLst>
        <pc:spChg chg="mod">
          <ac:chgData name="Charlotte Lew" userId="DE9u/HIIxMU0OFQg8o06/mNtqbZG0KcOoC0s0LyOtjk=" providerId="None" clId="Web-{E57CE4BA-DCE0-490E-9E26-3339377F6687}" dt="2025-10-09T22:09:52.030" v="2" actId="20577"/>
          <ac:spMkLst>
            <pc:docMk/>
            <pc:sldMk cId="0" sldId="383"/>
            <ac:spMk id="2" creationId="{00000000-0000-0000-0000-000000000000}"/>
          </ac:spMkLst>
        </pc:spChg>
      </pc:sldChg>
    </pc:docChg>
  </pc:docChgLst>
  <pc:docChgLst>
    <pc:chgData name="Charlotte Lew" userId="DE9u/HIIxMU0OFQg8o06/mNtqbZG0KcOoC0s0LyOtjk=" providerId="None" clId="Web-{2997CCA8-2B19-48C1-AE59-F5246297D7BF}"/>
    <pc:docChg chg="modSld">
      <pc:chgData name="Charlotte Lew" userId="DE9u/HIIxMU0OFQg8o06/mNtqbZG0KcOoC0s0LyOtjk=" providerId="None" clId="Web-{2997CCA8-2B19-48C1-AE59-F5246297D7BF}" dt="2025-10-09T18:07:59.699" v="7" actId="20577"/>
      <pc:docMkLst>
        <pc:docMk/>
      </pc:docMkLst>
      <pc:sldChg chg="modSp">
        <pc:chgData name="Charlotte Lew" userId="DE9u/HIIxMU0OFQg8o06/mNtqbZG0KcOoC0s0LyOtjk=" providerId="None" clId="Web-{2997CCA8-2B19-48C1-AE59-F5246297D7BF}" dt="2025-10-09T18:07:59.699" v="7" actId="20577"/>
        <pc:sldMkLst>
          <pc:docMk/>
          <pc:sldMk cId="0" sldId="297"/>
        </pc:sldMkLst>
        <pc:spChg chg="mod">
          <ac:chgData name="Charlotte Lew" userId="DE9u/HIIxMU0OFQg8o06/mNtqbZG0KcOoC0s0LyOtjk=" providerId="None" clId="Web-{2997CCA8-2B19-48C1-AE59-F5246297D7BF}" dt="2025-10-09T18:07:59.699" v="7" actId="20577"/>
          <ac:spMkLst>
            <pc:docMk/>
            <pc:sldMk cId="0" sldId="297"/>
            <ac:spMk id="3" creationId="{00000000-0000-0000-0000-000000000000}"/>
          </ac:spMkLst>
        </pc:spChg>
      </pc:sldChg>
    </pc:docChg>
  </pc:docChgLst>
  <pc:docChgLst>
    <pc:chgData name="Charlotte Lew" userId="DE9u/HIIxMU0OFQg8o06/mNtqbZG0KcOoC0s0LyOtjk=" providerId="None" clId="Web-{A3A9C440-DE0E-40FE-9BB9-FA9472783FDE}"/>
    <pc:docChg chg="modSld">
      <pc:chgData name="Charlotte Lew" userId="DE9u/HIIxMU0OFQg8o06/mNtqbZG0KcOoC0s0LyOtjk=" providerId="None" clId="Web-{A3A9C440-DE0E-40FE-9BB9-FA9472783FDE}" dt="2025-10-01T18:30:08.381" v="4" actId="20577"/>
      <pc:docMkLst>
        <pc:docMk/>
      </pc:docMkLst>
      <pc:sldChg chg="modSp">
        <pc:chgData name="Charlotte Lew" userId="DE9u/HIIxMU0OFQg8o06/mNtqbZG0KcOoC0s0LyOtjk=" providerId="None" clId="Web-{A3A9C440-DE0E-40FE-9BB9-FA9472783FDE}" dt="2025-10-01T18:30:08.381" v="4" actId="20577"/>
        <pc:sldMkLst>
          <pc:docMk/>
          <pc:sldMk cId="0" sldId="256"/>
        </pc:sldMkLst>
        <pc:spChg chg="mod">
          <ac:chgData name="Charlotte Lew" userId="DE9u/HIIxMU0OFQg8o06/mNtqbZG0KcOoC0s0LyOtjk=" providerId="None" clId="Web-{A3A9C440-DE0E-40FE-9BB9-FA9472783FDE}" dt="2025-10-01T18:30:08.381" v="4" actId="20577"/>
          <ac:spMkLst>
            <pc:docMk/>
            <pc:sldMk cId="0" sldId="256"/>
            <ac:spMk id="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492283-5DAD-4197-8B51-666D80DBD764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221417-9C38-480C-A012-705512C66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advTm="8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0" y="304801"/>
            <a:ext cx="8458200" cy="1698625"/>
          </a:xfrm>
        </p:spPr>
        <p:txBody>
          <a:bodyPr>
            <a:noAutofit/>
          </a:bodyPr>
          <a:lstStyle/>
          <a:p>
            <a:r>
              <a:rPr lang="en-US" sz="8800" dirty="0"/>
              <a:t>Third Sunday after Pentecost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19400" y="3886200"/>
            <a:ext cx="6400800" cy="838200"/>
          </a:xfrm>
        </p:spPr>
        <p:txBody>
          <a:bodyPr>
            <a:normAutofit lnSpcReduction="10000"/>
          </a:bodyPr>
          <a:lstStyle/>
          <a:p>
            <a:r>
              <a:rPr lang="en-US" sz="5400" i="1" dirty="0">
                <a:solidFill>
                  <a:schemeClr val="tx1"/>
                </a:solidFill>
              </a:rPr>
              <a:t>Year C</a:t>
            </a:r>
          </a:p>
        </p:txBody>
      </p:sp>
      <p:sp>
        <p:nvSpPr>
          <p:cNvPr id="4" name="Rectangle 3"/>
          <p:cNvSpPr/>
          <p:nvPr/>
        </p:nvSpPr>
        <p:spPr>
          <a:xfrm>
            <a:off x="1600200" y="5815057"/>
            <a:ext cx="8991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1 Kings 19:1-4, (5-7), 8-15a and Psalm 42 and 43  •  Isaiah 65:1-9 and Psalm 22:19-28  •  Galatians 3:23-29  •  Luke 8:26-39</a:t>
            </a:r>
          </a:p>
        </p:txBody>
      </p:sp>
    </p:spTree>
  </p:cSld>
  <p:clrMapOvr>
    <a:masterClrMapping/>
  </p:clrMapOvr>
  <p:transition advTm="8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28900" y="1752600"/>
            <a:ext cx="6934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For he did not despise or abhor the affliction of the afflicted; he did not hide his face from me, but heard when I cried to him.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67400" y="4267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Psalm 22:24</a:t>
            </a:r>
          </a:p>
        </p:txBody>
      </p:sp>
    </p:spTree>
    <p:extLst>
      <p:ext uri="{BB962C8B-B14F-4D97-AF65-F5344CB8AC3E}">
        <p14:creationId xmlns:p14="http://schemas.microsoft.com/office/powerpoint/2010/main" val="2368290017"/>
      </p:ext>
    </p:extLst>
  </p:cSld>
  <p:clrMapOvr>
    <a:masterClrMapping/>
  </p:clrMapOvr>
  <p:transition advTm="8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0" y="5029200"/>
            <a:ext cx="26670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Healing of the Leper at Capernaum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James Tissot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Brooklyn Museum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New York, NY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1026" name="Picture 2" descr="https://upload.wikimedia.org/wikipedia/commons/6/62/Brooklyn_Museum_-_Healing_of_the_Lepers_at_Capernaum_%28Gu%C3%A9rison_des_l%C3%A9preux_%C3%A0_Capernaum%29_-_James_Tissot_-_overall.jpg">
            <a:extLst>
              <a:ext uri="{FF2B5EF4-FFF2-40B4-BE49-F238E27FC236}">
                <a16:creationId xmlns:a16="http://schemas.microsoft.com/office/drawing/2014/main" id="{6FFC586D-85C5-4A10-B93C-E82316CCBD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29201" y="14586"/>
            <a:ext cx="3783867" cy="6843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8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28900" y="1752600"/>
            <a:ext cx="6934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There is no longer Jew or Greek, there is no longer slave or free, there is no longer male and female; for all of you are one in Christ Jesus.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Galatians 3:28</a:t>
            </a:r>
          </a:p>
        </p:txBody>
      </p:sp>
    </p:spTree>
  </p:cSld>
  <p:clrMapOvr>
    <a:masterClrMapping/>
  </p:clrMapOvr>
  <p:transition advTm="8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5029200"/>
            <a:ext cx="2362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 Freedman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John Quincy Adams Ward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Pennsylvania Academy of Fine Arts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Philadelphia, PA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95E59E5-E61A-4473-AF1F-0D457948A77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4400" y="1555"/>
            <a:ext cx="4843220" cy="685800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67000" y="1143000"/>
            <a:ext cx="67818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They arrived at the country of the </a:t>
            </a:r>
            <a:r>
              <a:rPr lang="en-US" sz="3600" dirty="0" err="1"/>
              <a:t>Gerasenes</a:t>
            </a:r>
            <a:r>
              <a:rPr lang="en-US" sz="3600" dirty="0"/>
              <a:t> … a man of the city who had demons met him. "What have you to do with me, Jesus, Son of the Most High God? I beg you, do not torment me"--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3600" y="49530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8:26a, 27b, 28c</a:t>
            </a:r>
          </a:p>
        </p:txBody>
      </p:sp>
    </p:spTree>
  </p:cSld>
  <p:clrMapOvr>
    <a:masterClrMapping/>
  </p:clrMapOvr>
  <p:transition advTm="8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4719698"/>
            <a:ext cx="1676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Jesus Meets the Gerasene Demoniac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Ottenreich Folio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Bavarian State Library 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Munich, Germany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4A92012-4A57-4E83-810A-F9E4BDE4057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46810" y="-1905"/>
            <a:ext cx="6692590" cy="6859905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5600" y="1557278"/>
            <a:ext cx="6934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Now there on the hillside a large herd of swine was feeding; and the demons begged Jesus to let them enter these. So he gave them permission. 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8:32</a:t>
            </a:r>
          </a:p>
        </p:txBody>
      </p:sp>
    </p:spTree>
  </p:cSld>
  <p:clrMapOvr>
    <a:masterClrMapping/>
  </p:clrMapOvr>
  <p:transition advTm="8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0" y="5503784"/>
            <a:ext cx="24384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The Gerasene Demoniac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Luke the Cypriot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Walters Art Museum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Baltimore, MD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CB5EE8-A800-476E-8189-E3A419D6EFA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6862" y="-15551"/>
            <a:ext cx="6242538" cy="685800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1981200"/>
            <a:ext cx="7086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Then the demons came out of the man and entered the swine, and the herd rushed down the steep bank into the lake and was drowned.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8:33</a:t>
            </a:r>
          </a:p>
        </p:txBody>
      </p:sp>
    </p:spTree>
  </p:cSld>
  <p:clrMapOvr>
    <a:masterClrMapping/>
  </p:clrMapOvr>
  <p:transition advTm="8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F17303A-CD15-4FCC-96C0-38E8C08BD1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81400" y="32658"/>
            <a:ext cx="7086600" cy="678802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A05271D-D968-46AE-B06D-98D148279409}"/>
              </a:ext>
            </a:extLst>
          </p:cNvPr>
          <p:cNvSpPr/>
          <p:nvPr/>
        </p:nvSpPr>
        <p:spPr>
          <a:xfrm>
            <a:off x="1600200" y="5181600"/>
            <a:ext cx="1981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The Demons Enter the Pigs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Ottenreich Folio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Bavarian State Library 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Munich, Germany</a:t>
            </a:r>
          </a:p>
        </p:txBody>
      </p:sp>
    </p:spTree>
  </p:cSld>
  <p:clrMapOvr>
    <a:masterClrMapping/>
  </p:clrMapOvr>
  <p:transition advTm="8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81200" y="1068676"/>
            <a:ext cx="86868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Now there was a great wind … </a:t>
            </a:r>
          </a:p>
          <a:p>
            <a:r>
              <a:rPr lang="en-US" sz="3600" dirty="0"/>
              <a:t>	but the LORD was not in the wind; </a:t>
            </a:r>
          </a:p>
          <a:p>
            <a:r>
              <a:rPr lang="en-US" sz="3600" dirty="0"/>
              <a:t>and after the wind an earthquake, </a:t>
            </a:r>
          </a:p>
          <a:p>
            <a:r>
              <a:rPr lang="en-US" sz="3600" dirty="0"/>
              <a:t>	but the LORD was not in the earthquake; and after the earthquake a fire, </a:t>
            </a:r>
          </a:p>
          <a:p>
            <a:r>
              <a:rPr lang="en-US" sz="3600" dirty="0"/>
              <a:t>	but the LORD was not in the fire; </a:t>
            </a:r>
          </a:p>
          <a:p>
            <a:r>
              <a:rPr lang="en-US" sz="3600" dirty="0"/>
              <a:t>and after the fire a sound of sheer silence.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19800" y="5405736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I Kings 19:11bd, 12</a:t>
            </a:r>
          </a:p>
        </p:txBody>
      </p:sp>
    </p:spTree>
  </p:cSld>
  <p:clrMapOvr>
    <a:masterClrMapping/>
  </p:clrMapOvr>
  <p:transition advTm="8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0" y="1944469"/>
            <a:ext cx="6705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The man from whom the demons had gone begged that he might be with him; but Jesus sent him away, saying,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3600" y="4491336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8:38</a:t>
            </a:r>
          </a:p>
        </p:txBody>
      </p:sp>
    </p:spTree>
    <p:extLst>
      <p:ext uri="{BB962C8B-B14F-4D97-AF65-F5344CB8AC3E}">
        <p14:creationId xmlns:p14="http://schemas.microsoft.com/office/powerpoint/2010/main" val="2295964798"/>
      </p:ext>
    </p:extLst>
  </p:cSld>
  <p:clrMapOvr>
    <a:masterClrMapping/>
  </p:clrMapOvr>
  <p:transition advTm="8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0" y="5105400"/>
            <a:ext cx="2438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Jesus, the Gerasene, and the Unclean Spirits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James Tissot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Brooklyn Museum of Art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New York, NY</a:t>
            </a:r>
          </a:p>
        </p:txBody>
      </p:sp>
      <p:pic>
        <p:nvPicPr>
          <p:cNvPr id="2050" name="Picture 2" descr="Title: Jesus, the Gerasene, and the Unclean Spirits&#10;[Click for smaller image view]">
            <a:extLst>
              <a:ext uri="{FF2B5EF4-FFF2-40B4-BE49-F238E27FC236}">
                <a16:creationId xmlns:a16="http://schemas.microsoft.com/office/drawing/2014/main" id="{4AF74BB0-D353-4281-B48F-D4E4D4338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0601" y="0"/>
            <a:ext cx="44370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1438780"/>
      </p:ext>
    </p:extLst>
  </p:cSld>
  <p:clrMapOvr>
    <a:masterClrMapping/>
  </p:clrMapOvr>
  <p:transition advTm="8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0" y="1633478"/>
            <a:ext cx="6705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"Return to your home, and declare how much God has done for you." So he went away, proclaiming throughout the city how much Jesus had done for him.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78583" y="4915258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8:39</a:t>
            </a:r>
          </a:p>
        </p:txBody>
      </p:sp>
    </p:spTree>
    <p:extLst>
      <p:ext uri="{BB962C8B-B14F-4D97-AF65-F5344CB8AC3E}">
        <p14:creationId xmlns:p14="http://schemas.microsoft.com/office/powerpoint/2010/main" val="4119619938"/>
      </p:ext>
    </p:extLst>
  </p:cSld>
  <p:clrMapOvr>
    <a:masterClrMapping/>
  </p:clrMapOvr>
  <p:transition advTm="8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06362"/>
            <a:ext cx="8229600" cy="503238"/>
          </a:xfrm>
        </p:spPr>
        <p:txBody>
          <a:bodyPr>
            <a:normAutofit/>
          </a:bodyPr>
          <a:lstStyle/>
          <a:p>
            <a:r>
              <a:rPr lang="en-US" sz="2400" dirty="0"/>
              <a:t>Credits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609600"/>
            <a:ext cx="8991600" cy="6248400"/>
          </a:xfrm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>
              <a:buNone/>
            </a:pPr>
            <a:r>
              <a:rPr lang="en-US" sz="1600"/>
              <a:t>New Revised Standard Version Updated Edition Bible, copyright 2022, Division of Christian Education of </a:t>
            </a:r>
            <a:r>
              <a:rPr lang="en-US" sz="1600" dirty="0"/>
              <a:t>the National Council of the Churches of Christ in the United States of America. Used by permission. All rights reserved.</a:t>
            </a:r>
          </a:p>
          <a:p>
            <a:pPr>
              <a:buNone/>
            </a:pPr>
            <a:r>
              <a:rPr lang="en-US" sz="1600"/>
              <a:t>https://commons.wikimedia.org/wiki/File:Isaak_Ilitsch_Lewitan_003.jpg</a:t>
            </a:r>
            <a:endParaRPr lang="en-US" sz="1600" dirty="0"/>
          </a:p>
          <a:p>
            <a:pPr>
              <a:buNone/>
            </a:pPr>
            <a:r>
              <a:rPr lang="en-US" sz="1600" dirty="0"/>
              <a:t>https://commons.wikimedia.org/wiki/File:Eugene_von_GU%C3%89Rard_-_Waterfall_on_the_Clyde_River,_Tasmania_-_Google_Art_Project.jpg</a:t>
            </a:r>
          </a:p>
          <a:p>
            <a:pPr>
              <a:buNone/>
            </a:pPr>
            <a:r>
              <a:rPr lang="en-US" sz="1600" dirty="0"/>
              <a:t>https://commons.wikimedia.org/wiki/File:Jan_Steen_-_The_Prayer_Before_the_Meal,_1660.jpg</a:t>
            </a:r>
          </a:p>
          <a:p>
            <a:pPr>
              <a:buNone/>
            </a:pPr>
            <a:r>
              <a:rPr lang="en-US" sz="1600" dirty="0"/>
              <a:t>https://commons.wikimedia.org/wiki/File:Fine_Art,_War_and_peace_(Honorable_Mention)_141202-F-PO994-001.jpg</a:t>
            </a:r>
          </a:p>
          <a:p>
            <a:pPr>
              <a:buNone/>
            </a:pPr>
            <a:r>
              <a:rPr lang="en-US" sz="1600" dirty="0"/>
              <a:t>https://commons.wikimedia.org/wiki/File:Brooklyn_Museum_-_Healing_of_the_Lepers_at_Capernaum_(Gu%C3%A9rison_des_l%C3%A9preux_%C3%A0_Capernaum)_-_James_Tissot_-_overall.jpg</a:t>
            </a:r>
          </a:p>
          <a:p>
            <a:pPr>
              <a:buNone/>
            </a:pPr>
            <a:r>
              <a:rPr lang="en-US" sz="1600" dirty="0"/>
              <a:t>https://commons.wikimedia.org/wiki/File:%27Freedman%27,_plaster_sculpture_by_John_Quincy_Adams_Ward,.JPG - </a:t>
            </a:r>
            <a:r>
              <a:rPr lang="en-US" sz="1600" dirty="0" err="1"/>
              <a:t>Wmpearl</a:t>
            </a:r>
            <a:endParaRPr lang="en-US" sz="1600" dirty="0"/>
          </a:p>
          <a:p>
            <a:pPr>
              <a:buNone/>
            </a:pPr>
            <a:r>
              <a:rPr lang="en-US" sz="1600" dirty="0"/>
              <a:t>https://commons.wikimedia.org/wiki/File:Ottheinrich_Folio051r_Mc5A.jpg</a:t>
            </a:r>
          </a:p>
          <a:p>
            <a:pPr>
              <a:buNone/>
            </a:pPr>
            <a:r>
              <a:rPr lang="en-US" sz="1600" dirty="0"/>
              <a:t>https://www.flickr.com/photos/medmss/7352474870/</a:t>
            </a:r>
          </a:p>
          <a:p>
            <a:pPr>
              <a:buNone/>
            </a:pPr>
            <a:r>
              <a:rPr lang="en-US" sz="1600" dirty="0"/>
              <a:t>https://commons.wikimedia.org/wiki/File:Ottheinrich_Folio051r_Mc5A.jpg</a:t>
            </a:r>
          </a:p>
          <a:p>
            <a:pPr>
              <a:buNone/>
            </a:pPr>
            <a:r>
              <a:rPr lang="en-US" sz="1600" dirty="0"/>
              <a:t>https://commons.wikimedia.org/wiki/File:Brooklyn_Museum_-_The_Swine_Driven_into_the_Sea_(Les_porcs_pr%C3%A9cipit%C3%A9s_dans_la_mer)_-_James_Tissot.jpg</a:t>
            </a:r>
          </a:p>
          <a:p>
            <a:pPr>
              <a:buNone/>
            </a:pPr>
            <a:r>
              <a:rPr lang="en-US" sz="1600" dirty="0"/>
              <a:t>Additional descriptions can be found at the Art in the Christian Tradition image library, a service of the Vanderbilt Divinity Library, http://diglib.library.vanderbilt.edu/.  All images available via Creative Commons 3.0 License.</a:t>
            </a:r>
          </a:p>
          <a:p>
            <a:endParaRPr lang="en-US" sz="1200" dirty="0"/>
          </a:p>
          <a:p>
            <a:endParaRPr lang="en-US" sz="1400" dirty="0"/>
          </a:p>
          <a:p>
            <a:endParaRPr lang="en-US" sz="1400" dirty="0"/>
          </a:p>
        </p:txBody>
      </p:sp>
    </p:spTree>
  </p:cSld>
  <p:clrMapOvr>
    <a:masterClrMapping/>
  </p:clrMapOvr>
  <p:transition advTm="3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52600" y="6474023"/>
            <a:ext cx="8763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85000"/>
                  </a:schemeClr>
                </a:solidFill>
              </a:rPr>
              <a:t>Silence  --  Isaac Levitan, State Russian Museum, St. Petersburg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BB865E-619C-F174-7EFB-F1F079B8294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1200" y="23493"/>
            <a:ext cx="8570830" cy="6377307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0" y="1944469"/>
            <a:ext cx="6858000" cy="175432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3600" dirty="0"/>
              <a:t>Deep calls to deep at the thunder of your torrents; all your waves and your billows have gone over me.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3600" y="4343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Psalm 42:7</a:t>
            </a:r>
          </a:p>
        </p:txBody>
      </p:sp>
    </p:spTree>
  </p:cSld>
  <p:clrMapOvr>
    <a:masterClrMapping/>
  </p:clrMapOvr>
  <p:transition advTm="8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2484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Waterfall on the Clyde River, Tasmania  --  Eugene von Guerard, Art Gallery of South Australia, Adelaide   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1B865B0-85A8-4ACD-8409-AD85E817CB1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1"/>
            <a:ext cx="9144000" cy="5929313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01009" y="1981200"/>
            <a:ext cx="6324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By day the LORD commands his steadfast love, and at night his song is with me, a prayer to the God of my life.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4343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Psalm 42:8</a:t>
            </a:r>
          </a:p>
        </p:txBody>
      </p:sp>
    </p:spTree>
  </p:cSld>
  <p:clrMapOvr>
    <a:masterClrMapping/>
  </p:clrMapOvr>
  <p:transition advTm="8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12034" y="6443246"/>
            <a:ext cx="81987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The Prayer Before the Meal  --  Jan Steen, 1660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D0FA81D-DCE1-4D49-B3C3-A1E597A37D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74684" y="6614"/>
            <a:ext cx="8664716" cy="6394187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0" y="1905000"/>
            <a:ext cx="7086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I held out my hands all day long to a rebellious people, who walk in a way that is not good, following their own devices;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91200" y="44196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Isaiah 65:2</a:t>
            </a:r>
          </a:p>
        </p:txBody>
      </p:sp>
    </p:spTree>
  </p:cSld>
  <p:clrMapOvr>
    <a:masterClrMapping/>
  </p:clrMapOvr>
  <p:transition advTm="8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0" y="61722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War and Peace  --  Staff Sgt. Jamal Sutter, Charleston Air Force Base, Charleston, SC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FCBA142-AE0D-4488-A6E0-34501C37AD1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990600"/>
            <a:ext cx="9144000" cy="451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15764"/>
      </p:ext>
    </p:extLst>
  </p:cSld>
  <p:clrMapOvr>
    <a:masterClrMapping/>
  </p:clrMapOvr>
  <p:transition advTm="8000"/>
</p:sld>
</file>

<file path=ppt/theme/theme1.xml><?xml version="1.0" encoding="utf-8"?>
<a:theme xmlns:a="http://schemas.openxmlformats.org/drawingml/2006/main" name="First Sunday after Christmas Day Year A">
  <a:themeElements>
    <a:clrScheme name="Custom 1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2F2F2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First Sunday after Christmas Day Year A</Template>
  <TotalTime>453</TotalTime>
  <Words>959</Words>
  <Application>Microsoft Office PowerPoint</Application>
  <PresentationFormat>Widescreen</PresentationFormat>
  <Paragraphs>78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First Sunday after Christmas Day Year A</vt:lpstr>
      <vt:lpstr>Third Sunday after Pentecost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Credits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?</dc:title>
  <dc:creator>Anne</dc:creator>
  <cp:lastModifiedBy>Anne Richardson</cp:lastModifiedBy>
  <cp:revision>119</cp:revision>
  <dcterms:created xsi:type="dcterms:W3CDTF">2016-08-31T16:46:43Z</dcterms:created>
  <dcterms:modified xsi:type="dcterms:W3CDTF">2025-10-09T22:09:52Z</dcterms:modified>
</cp:coreProperties>
</file>