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G0gUI6y3GSoUQlC2fP2NbkIyp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B257AA-EE3A-41DB-BF8F-47E1B34F03D0}" v="40" dt="2025-10-13T20:46:45.0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52C49C56-DD83-49FC-820A-585C0AEA259B}"/>
    <pc:docChg chg="modSld">
      <pc:chgData name="Charlotte Lew" userId="DE9u/HIIxMU0OFQg8o06/mNtqbZG0KcOoC0s0LyOtjk=" providerId="None" clId="Web-{52C49C56-DD83-49FC-820A-585C0AEA259B}" dt="2025-10-01T18:51:57.198" v="5" actId="14100"/>
      <pc:docMkLst>
        <pc:docMk/>
      </pc:docMkLst>
      <pc:sldChg chg="modSp">
        <pc:chgData name="Charlotte Lew" userId="DE9u/HIIxMU0OFQg8o06/mNtqbZG0KcOoC0s0LyOtjk=" providerId="None" clId="Web-{52C49C56-DD83-49FC-820A-585C0AEA259B}" dt="2025-10-01T18:51:57.198" v="5" actId="14100"/>
        <pc:sldMkLst>
          <pc:docMk/>
          <pc:sldMk cId="0" sldId="256"/>
        </pc:sldMkLst>
        <pc:spChg chg="mod">
          <ac:chgData name="Charlotte Lew" userId="DE9u/HIIxMU0OFQg8o06/mNtqbZG0KcOoC0s0LyOtjk=" providerId="None" clId="Web-{52C49C56-DD83-49FC-820A-585C0AEA259B}" dt="2025-10-01T18:51:57.198" v="5" actId="14100"/>
          <ac:spMkLst>
            <pc:docMk/>
            <pc:sldMk cId="0" sldId="256"/>
            <ac:spMk id="88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74EB9640-5911-4106-8D1A-6F936FA11731}"/>
    <pc:docChg chg="modSld">
      <pc:chgData name="Charlotte Lew" userId="DE9u/HIIxMU0OFQg8o06/mNtqbZG0KcOoC0s0LyOtjk=" providerId="None" clId="Web-{74EB9640-5911-4106-8D1A-6F936FA11731}" dt="2025-10-09T17:43:30.468" v="14" actId="20577"/>
      <pc:docMkLst>
        <pc:docMk/>
      </pc:docMkLst>
      <pc:sldChg chg="modSp">
        <pc:chgData name="Charlotte Lew" userId="DE9u/HIIxMU0OFQg8o06/mNtqbZG0KcOoC0s0LyOtjk=" providerId="None" clId="Web-{74EB9640-5911-4106-8D1A-6F936FA11731}" dt="2025-10-09T17:43:30.468" v="14" actId="20577"/>
        <pc:sldMkLst>
          <pc:docMk/>
          <pc:sldMk cId="0" sldId="278"/>
        </pc:sldMkLst>
        <pc:spChg chg="mod">
          <ac:chgData name="Charlotte Lew" userId="DE9u/HIIxMU0OFQg8o06/mNtqbZG0KcOoC0s0LyOtjk=" providerId="None" clId="Web-{74EB9640-5911-4106-8D1A-6F936FA11731}" dt="2025-10-09T17:43:30.468" v="14" actId="20577"/>
          <ac:spMkLst>
            <pc:docMk/>
            <pc:sldMk cId="0" sldId="278"/>
            <ac:spMk id="22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B6B257AA-EE3A-41DB-BF8F-47E1B34F03D0}"/>
    <pc:docChg chg="modSld">
      <pc:chgData name="Charlotte Lew" userId="DE9u/HIIxMU0OFQg8o06/mNtqbZG0KcOoC0s0LyOtjk=" providerId="None" clId="Web-{B6B257AA-EE3A-41DB-BF8F-47E1B34F03D0}" dt="2025-10-13T20:46:45.073" v="21" actId="20577"/>
      <pc:docMkLst>
        <pc:docMk/>
      </pc:docMkLst>
      <pc:sldChg chg="modSp">
        <pc:chgData name="Charlotte Lew" userId="DE9u/HIIxMU0OFQg8o06/mNtqbZG0KcOoC0s0LyOtjk=" providerId="None" clId="Web-{B6B257AA-EE3A-41DB-BF8F-47E1B34F03D0}" dt="2025-10-13T20:46:45.073" v="21" actId="20577"/>
        <pc:sldMkLst>
          <pc:docMk/>
          <pc:sldMk cId="0" sldId="263"/>
        </pc:sldMkLst>
        <pc:spChg chg="mod">
          <ac:chgData name="Charlotte Lew" userId="DE9u/HIIxMU0OFQg8o06/mNtqbZG0KcOoC0s0LyOtjk=" providerId="None" clId="Web-{B6B257AA-EE3A-41DB-BF8F-47E1B34F03D0}" dt="2025-10-13T20:46:45.073" v="21" actId="20577"/>
          <ac:spMkLst>
            <pc:docMk/>
            <pc:sldMk cId="0" sldId="263"/>
            <ac:spMk id="13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476375" y="1143001"/>
            <a:ext cx="9601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7200"/>
            </a:pPr>
            <a:r>
              <a:rPr lang="en-US" sz="7200" dirty="0"/>
              <a:t>Twenty-Third</a:t>
            </a:r>
            <a:br>
              <a:rPr lang="en-US" sz="7200" dirty="0"/>
            </a:br>
            <a:r>
              <a:rPr lang="en-US" sz="7200" dirty="0"/>
              <a:t> Sunday after Pentecost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 i="1">
                <a:solidFill>
                  <a:schemeClr val="lt1"/>
                </a:solidFill>
              </a:rPr>
              <a:t>Year C</a:t>
            </a:r>
            <a:endParaRPr sz="5400" i="1"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619250" y="5396806"/>
            <a:ext cx="8953500" cy="1384995"/>
          </a:xfrm>
          <a:prstGeom prst="rect">
            <a:avLst/>
          </a:prstGeom>
          <a:solidFill>
            <a:srgbClr val="7997A1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Haggai 1:15b-2:9 and Psalm 145:1-5, 17-21 or Psalm 98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Job 19:23-27a and Psalm 17:1-9  •  2 Thessalonians 2:1-5, 13-17  •  Luke 20:27-38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2743200" y="1828800"/>
            <a:ext cx="73533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savior of those who seek refuge … Guard me as the apple of the eye; hide me in the shadow of your wings…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17:7b, 8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Eagle Protecting It's Nest  --  National Arboretum, Canberra, Australia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094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/>
          <p:nvPr/>
        </p:nvSpPr>
        <p:spPr>
          <a:xfrm>
            <a:off x="2895600" y="1676400"/>
            <a:ext cx="6934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 then, brothers and sisters …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may … Christ himself … who loved us and through grace gave us eternal comfort and good hope,</a:t>
            </a:r>
            <a:endParaRPr/>
          </a:p>
        </p:txBody>
      </p:sp>
      <p:sp>
        <p:nvSpPr>
          <p:cNvPr id="156" name="Google Shape;156;p12"/>
          <p:cNvSpPr txBox="1"/>
          <p:nvPr/>
        </p:nvSpPr>
        <p:spPr>
          <a:xfrm>
            <a:off x="6096000" y="4648201"/>
            <a:ext cx="33528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Thessalonians 2:15a, 16b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/>
          <p:nvPr/>
        </p:nvSpPr>
        <p:spPr>
          <a:xfrm>
            <a:off x="3581400" y="1905000"/>
            <a:ext cx="58674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comfort your hearts and strengthen them in every good work and word.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 txBox="1"/>
          <p:nvPr/>
        </p:nvSpPr>
        <p:spPr>
          <a:xfrm>
            <a:off x="5791200" y="4191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Thessalonians 2:17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 txBox="1"/>
          <p:nvPr/>
        </p:nvSpPr>
        <p:spPr>
          <a:xfrm>
            <a:off x="1790700" y="6185306"/>
            <a:ext cx="86106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Maranatha Baptist Bible College and Seminary, Bangalore, India</a:t>
            </a:r>
            <a:endParaRPr/>
          </a:p>
        </p:txBody>
      </p:sp>
      <p:pic>
        <p:nvPicPr>
          <p:cNvPr id="168" name="Google Shape;16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356160"/>
            <a:ext cx="9144000" cy="5546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/>
          <p:nvPr/>
        </p:nvSpPr>
        <p:spPr>
          <a:xfrm>
            <a:off x="3048000" y="1828800"/>
            <a:ext cx="6934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Some Sadducees, those who say there is no resurrection, came to him and asked him a question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5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20:27-28a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 txBox="1"/>
          <p:nvPr/>
        </p:nvSpPr>
        <p:spPr>
          <a:xfrm>
            <a:off x="16764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Pharisees and Sadducees Question Jesus  --  James Tissot, Brooklyn Museum, New York, NY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21537"/>
            <a:ext cx="9094837" cy="6129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/>
          <p:nvPr/>
        </p:nvSpPr>
        <p:spPr>
          <a:xfrm>
            <a:off x="2971800" y="1981200"/>
            <a:ext cx="67056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"In the resurrection, therefore, whose wife will the woman be? For the seven had married her."</a:t>
            </a:r>
            <a:endParaRPr/>
          </a:p>
        </p:txBody>
      </p:sp>
      <p:sp>
        <p:nvSpPr>
          <p:cNvPr id="186" name="Google Shape;186;p17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20:33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/>
          <p:nvPr/>
        </p:nvSpPr>
        <p:spPr>
          <a:xfrm>
            <a:off x="1752600" y="5105400"/>
            <a:ext cx="21336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Resurrection of the Dead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Limbourg Brothers Musée Condé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Chantilly, France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5800" y="64170"/>
            <a:ext cx="4876800" cy="6759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/>
          <p:nvPr/>
        </p:nvSpPr>
        <p:spPr>
          <a:xfrm>
            <a:off x="2743200" y="1524000"/>
            <a:ext cx="73152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said to them, "Those who belong to this age marry and are given in marriage; but … in the resurrection from the dead neither marry nor are given in marriage.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5867400" y="4495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20:34, 35b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971800" y="1752600"/>
            <a:ext cx="7315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 I am with you … according to the promise that I made … when you came out of Egypt. My spirit abides among you; do not fear.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5791200" y="4495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Haggai 2:4c, 5ac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/>
          <p:nvPr/>
        </p:nvSpPr>
        <p:spPr>
          <a:xfrm>
            <a:off x="1639890" y="5181600"/>
            <a:ext cx="26670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Souls Being Carried Up to Heaven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De Grey Hours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National Library of Wales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Aberystwyth, Wales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1" y="838201"/>
            <a:ext cx="5526599" cy="5397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/>
          <p:nvPr/>
        </p:nvSpPr>
        <p:spPr>
          <a:xfrm>
            <a:off x="2971800" y="1981200"/>
            <a:ext cx="67056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Indeed they cannot die anymore, because they are like angels and are children of God …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5791200" y="4495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20:36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/>
          <p:nvPr/>
        </p:nvSpPr>
        <p:spPr>
          <a:xfrm>
            <a:off x="1722480" y="4953000"/>
            <a:ext cx="14478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African-American Choir of Angels in Heaven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print from the 19</a:t>
            </a:r>
            <a:r>
              <a:rPr lang="en-US" sz="1600" baseline="300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century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0" y="46820"/>
            <a:ext cx="5935620" cy="6811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22" name="Google Shape;222;p23"/>
          <p:cNvSpPr txBox="1">
            <a:spLocks noGrp="1"/>
          </p:cNvSpPr>
          <p:nvPr>
            <p:ph type="body" idx="1"/>
          </p:nvPr>
        </p:nvSpPr>
        <p:spPr>
          <a:xfrm>
            <a:off x="1676400" y="6096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600"/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  <a:endParaRPr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https://commons.wikimedia.org/wiki/File:Miriam%27s_Song_(3560756375).jpg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https://commons.wikimedia.org/wiki/File:La_cumbre_del_Cerro_Arisco_(1912).png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https://commons.wikimedia.org/wiki/File:Albert_Bierstadt_-_A_Storm_in_the_Rocky_Mountains,_Mt._Rosalie_-_Google_Art_Project.jpg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https://commons.wikimedia.org/wiki/File:Apse_mosaic_Christ_in_Glory.jpg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https://www.flickr.com/photos/arthur_chapman/26141826460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https://commons.wikimedia.org/wiki/File:Mbbcs.JPG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https://commons.wikimedia.org/wiki/File:Brooklyn_Museum_-_The_Pharisees_and_the_Saduccees_Come_to_Tempt_Jesus_(Les_pharisiens_et_les_saduc%C3%A9ens_viennent_pour_tenter_J%C3%A9sus)_-_James_Tissot_-_overall.jpg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https://commons.wikimedia.org/wiki/File:072_MS_65_F34_V.jpg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https://commons.wikimedia.org/wiki/File:De_Grey_Hours_f.188.v_The_raising_of_souls_to_Heaven.png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https://commons.wikimedia.org/wiki/File:19th_century_black_heaven.jpg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Miriam's Song after the Exodus from Egypt  --  Samuel Hirszenberg, Yeshiva Museum, New York, NY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8801" y="304800"/>
            <a:ext cx="8483873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3048000" y="1828800"/>
            <a:ext cx="68580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 the glorious splendor of your majesty, and on your wondrous works, I will meditate.</a:t>
            </a:r>
            <a:endParaRPr/>
          </a:p>
        </p:txBody>
      </p:sp>
      <p:sp>
        <p:nvSpPr>
          <p:cNvPr id="108" name="Google Shape;108;p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145:5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539241" y="4953000"/>
            <a:ext cx="1489025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Summit of Cerro Arisco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Ernesto Laroche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National Museum of Visual Arts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Montevideo, Uruguay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3026" y="0"/>
            <a:ext cx="76549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2971801" y="2057400"/>
            <a:ext cx="672879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sing to the LORD a new song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Let the floods clap their hands;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let the hills sing together for joy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072809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98:1a, 8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Storm in the Rocky Mountains  --  Albert Bierstadt, Brooklyn Museum, New York, NY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0"/>
            <a:ext cx="8686800" cy="6286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743200" y="1905000"/>
            <a:ext cx="70866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I know that my vindicator lives, and that in the end he will stand upon the earth;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Job 19:25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Mosaic  --  Church of the Transfiguration of the Community of Jesus, Orleans, MA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381000"/>
            <a:ext cx="8316658" cy="55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23</Slides>
  <Notes>23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First Sunday after Christmas Day Year A</vt:lpstr>
      <vt:lpstr>Twenty-Third  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13</cp:revision>
  <dcterms:created xsi:type="dcterms:W3CDTF">2016-08-31T16:46:43Z</dcterms:created>
  <dcterms:modified xsi:type="dcterms:W3CDTF">2025-10-13T20:46:50Z</dcterms:modified>
</cp:coreProperties>
</file>