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AberyMRrUjgw2iyd3tqVQ9+Pr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BD2A34-362F-435E-9F33-4120EF4998F0}" v="28" dt="2025-10-13T19:10:17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D1D9B76C-AB78-451F-94C9-09F8ED1A2462}"/>
    <pc:docChg chg="modSld">
      <pc:chgData name="Charlotte Lew" userId="DE9u/HIIxMU0OFQg8o06/mNtqbZG0KcOoC0s0LyOtjk=" providerId="None" clId="Web-{D1D9B76C-AB78-451F-94C9-09F8ED1A2462}" dt="2025-10-01T18:47:36.184" v="2" actId="20577"/>
      <pc:docMkLst>
        <pc:docMk/>
      </pc:docMkLst>
      <pc:sldChg chg="modSp">
        <pc:chgData name="Charlotte Lew" userId="DE9u/HIIxMU0OFQg8o06/mNtqbZG0KcOoC0s0LyOtjk=" providerId="None" clId="Web-{D1D9B76C-AB78-451F-94C9-09F8ED1A2462}" dt="2025-10-01T18:47:36.184" v="2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D1D9B76C-AB78-451F-94C9-09F8ED1A2462}" dt="2025-10-01T18:47:36.184" v="2" actId="20577"/>
          <ac:spMkLst>
            <pc:docMk/>
            <pc:sldMk cId="0" sldId="256"/>
            <ac:spMk id="89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38CFEF4F-A0BC-4C5B-A593-FAB17215F047}"/>
    <pc:docChg chg="modSld">
      <pc:chgData name="Charlotte Lew" userId="DE9u/HIIxMU0OFQg8o06/mNtqbZG0KcOoC0s0LyOtjk=" providerId="None" clId="Web-{38CFEF4F-A0BC-4C5B-A593-FAB17215F047}" dt="2025-10-09T17:51:09.086" v="7" actId="20577"/>
      <pc:docMkLst>
        <pc:docMk/>
      </pc:docMkLst>
      <pc:sldChg chg="modSp">
        <pc:chgData name="Charlotte Lew" userId="DE9u/HIIxMU0OFQg8o06/mNtqbZG0KcOoC0s0LyOtjk=" providerId="None" clId="Web-{38CFEF4F-A0BC-4C5B-A593-FAB17215F047}" dt="2025-10-09T17:51:09.086" v="7" actId="20577"/>
        <pc:sldMkLst>
          <pc:docMk/>
          <pc:sldMk cId="0" sldId="283"/>
        </pc:sldMkLst>
        <pc:spChg chg="mod">
          <ac:chgData name="Charlotte Lew" userId="DE9u/HIIxMU0OFQg8o06/mNtqbZG0KcOoC0s0LyOtjk=" providerId="None" clId="Web-{38CFEF4F-A0BC-4C5B-A593-FAB17215F047}" dt="2025-10-09T17:51:09.086" v="7" actId="20577"/>
          <ac:spMkLst>
            <pc:docMk/>
            <pc:sldMk cId="0" sldId="283"/>
            <ac:spMk id="254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19BD2A34-362F-435E-9F33-4120EF4998F0}"/>
    <pc:docChg chg="modSld">
      <pc:chgData name="Charlotte Lew" userId="DE9u/HIIxMU0OFQg8o06/mNtqbZG0KcOoC0s0LyOtjk=" providerId="None" clId="Web-{19BD2A34-362F-435E-9F33-4120EF4998F0}" dt="2025-10-13T19:10:15.686" v="14" actId="20577"/>
      <pc:docMkLst>
        <pc:docMk/>
      </pc:docMkLst>
      <pc:sldChg chg="modSp">
        <pc:chgData name="Charlotte Lew" userId="DE9u/HIIxMU0OFQg8o06/mNtqbZG0KcOoC0s0LyOtjk=" providerId="None" clId="Web-{19BD2A34-362F-435E-9F33-4120EF4998F0}" dt="2025-10-13T19:09:25.499" v="9" actId="20577"/>
        <pc:sldMkLst>
          <pc:docMk/>
          <pc:sldMk cId="0" sldId="275"/>
        </pc:sldMkLst>
        <pc:spChg chg="mod">
          <ac:chgData name="Charlotte Lew" userId="DE9u/HIIxMU0OFQg8o06/mNtqbZG0KcOoC0s0LyOtjk=" providerId="None" clId="Web-{19BD2A34-362F-435E-9F33-4120EF4998F0}" dt="2025-10-13T19:09:25.499" v="9" actId="20577"/>
          <ac:spMkLst>
            <pc:docMk/>
            <pc:sldMk cId="0" sldId="275"/>
            <ac:spMk id="205" creationId="{00000000-0000-0000-0000-000000000000}"/>
          </ac:spMkLst>
        </pc:spChg>
      </pc:sldChg>
      <pc:sldChg chg="modSp">
        <pc:chgData name="Charlotte Lew" userId="DE9u/HIIxMU0OFQg8o06/mNtqbZG0KcOoC0s0LyOtjk=" providerId="None" clId="Web-{19BD2A34-362F-435E-9F33-4120EF4998F0}" dt="2025-10-13T19:10:15.686" v="14" actId="20577"/>
        <pc:sldMkLst>
          <pc:docMk/>
          <pc:sldMk cId="0" sldId="277"/>
        </pc:sldMkLst>
        <pc:spChg chg="mod">
          <ac:chgData name="Charlotte Lew" userId="DE9u/HIIxMU0OFQg8o06/mNtqbZG0KcOoC0s0LyOtjk=" providerId="None" clId="Web-{19BD2A34-362F-435E-9F33-4120EF4998F0}" dt="2025-10-13T19:10:15.686" v="14" actId="20577"/>
          <ac:spMkLst>
            <pc:docMk/>
            <pc:sldMk cId="0" sldId="277"/>
            <ac:spMk id="21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0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0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905000" y="762001"/>
            <a:ext cx="8458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dirty="0"/>
              <a:t>Twentieth Sunday after Pentecost</a:t>
            </a:r>
            <a:endParaRPr dirty="0"/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 i="1">
                <a:solidFill>
                  <a:schemeClr val="lt1"/>
                </a:solidFill>
              </a:rPr>
              <a:t>Year C</a:t>
            </a:r>
            <a:endParaRPr sz="5400" i="1">
              <a:solidFill>
                <a:schemeClr val="lt1"/>
              </a:solidFill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1600200" y="5791201"/>
            <a:ext cx="8953500" cy="954107"/>
          </a:xfrm>
          <a:prstGeom prst="rect">
            <a:avLst/>
          </a:prstGeom>
          <a:solidFill>
            <a:srgbClr val="8D876D">
              <a:alpha val="7490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Jeremiah 31:27-34 and Psalm 119:97-104  •  Genesis 32:22-31 and Psalm 121  •  2 Timothy 3:14-4:5  •  Luke 18:1-8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/>
          <p:nvPr/>
        </p:nvSpPr>
        <p:spPr>
          <a:xfrm>
            <a:off x="2971800" y="1785878"/>
            <a:ext cx="6934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Then the man said, "You shall no longer be called Jacob, but Israel, for you have striven with God and with humans, and have prevailed."</a:t>
            </a:r>
            <a:endParaRPr/>
          </a:p>
        </p:txBody>
      </p:sp>
      <p:sp>
        <p:nvSpPr>
          <p:cNvPr id="145" name="Google Shape;145;p10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Genesis 32:28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 txBox="1"/>
          <p:nvPr/>
        </p:nvSpPr>
        <p:spPr>
          <a:xfrm>
            <a:off x="1752600" y="5257801"/>
            <a:ext cx="22098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Jacob Wrestles the Angel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Maurice Denis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c. 1893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-1"/>
            <a:ext cx="5591175" cy="683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/>
          <p:nvPr/>
        </p:nvSpPr>
        <p:spPr>
          <a:xfrm>
            <a:off x="2552700" y="1219200"/>
            <a:ext cx="7086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lift up my eyes to the hills-- from where will my help come?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My help comes from the LORD, who made heaven and earth.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121:1-2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"/>
          <p:cNvSpPr txBox="1"/>
          <p:nvPr/>
        </p:nvSpPr>
        <p:spPr>
          <a:xfrm>
            <a:off x="1981200" y="5105400"/>
            <a:ext cx="20574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Mountain of the Holy Cross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Thomas Moran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National Gallery of Art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Washington, DC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1" y="0"/>
            <a:ext cx="482872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/>
          <p:nvPr/>
        </p:nvSpPr>
        <p:spPr>
          <a:xfrm>
            <a:off x="2819400" y="1219200"/>
            <a:ext cx="6705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will not let your foot be moved; he who keeps you will not slumber.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who keeps Israel will neither slumber nor sleep.</a:t>
            </a:r>
            <a:endParaRPr/>
          </a:p>
        </p:txBody>
      </p:sp>
      <p:sp>
        <p:nvSpPr>
          <p:cNvPr id="169" name="Google Shape;169;p1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121:3-4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"/>
          <p:cNvSpPr txBox="1"/>
          <p:nvPr/>
        </p:nvSpPr>
        <p:spPr>
          <a:xfrm>
            <a:off x="1676400" y="6400800"/>
            <a:ext cx="89154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Hawaiian Mother and Child  --  Charles Bartlett, c. 1920, watercolor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1" y="76201"/>
            <a:ext cx="8214379" cy="6238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"/>
          <p:cNvSpPr/>
          <p:nvPr/>
        </p:nvSpPr>
        <p:spPr>
          <a:xfrm>
            <a:off x="2819400" y="1295400"/>
            <a:ext cx="73152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LORD is your keeper; the LORD is your shade at your right hand.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sun shall not strike you by day, nor the moon by night.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6"/>
          <p:cNvSpPr txBox="1"/>
          <p:nvPr/>
        </p:nvSpPr>
        <p:spPr>
          <a:xfrm>
            <a:off x="5791200" y="4953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121:5-6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Siesta  --  Jose Malhoa, Museu Nacional de Belas Artes, Rio de Janiero, Brazil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5526" y="0"/>
            <a:ext cx="7762875" cy="637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"/>
          <p:cNvSpPr/>
          <p:nvPr/>
        </p:nvSpPr>
        <p:spPr>
          <a:xfrm>
            <a:off x="2743200" y="1145810"/>
            <a:ext cx="69342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LORD will keep you from all evil; he will keep your life.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LORD will keep your going out and your coming in from this time on and forevermore.</a:t>
            </a:r>
            <a:endParaRPr/>
          </a:p>
        </p:txBody>
      </p:sp>
      <p:sp>
        <p:nvSpPr>
          <p:cNvPr id="194" name="Google Shape;194;p18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121:7-8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"/>
          <p:cNvSpPr txBox="1"/>
          <p:nvPr/>
        </p:nvSpPr>
        <p:spPr>
          <a:xfrm>
            <a:off x="1752600" y="60960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Hands of God, the Holy Spirit, and Lamb of Christ  --  Church of the Holy Trinity, Caaupe, Paraguay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731520"/>
            <a:ext cx="9144000" cy="4754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/>
          <p:nvPr/>
        </p:nvSpPr>
        <p:spPr>
          <a:xfrm>
            <a:off x="2514600" y="1219200"/>
            <a:ext cx="7467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 this is the covenant that I will make …says the LORD: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will put my law within them, and I will write it on their hearts; and I will be their God, and they shall be my people.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5715000" y="4572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Jeremiah 31:33ac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/>
          <p:nvPr/>
        </p:nvSpPr>
        <p:spPr>
          <a:xfrm>
            <a:off x="2743200" y="1219200"/>
            <a:ext cx="7086600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 scripture … is useful for teaching … and for training in righteousness, so that the people of God may be proficient, equipped for every good work.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0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Timothy 3:16ac, 17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Reading the Bible  --  Jean-Baptiste Greuze, Louvre Museum, Paris, France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"/>
            <a:ext cx="9144000" cy="6352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/>
          <p:nvPr/>
        </p:nvSpPr>
        <p:spPr>
          <a:xfrm>
            <a:off x="2667000" y="1143000"/>
            <a:ext cx="73152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"… there was a judge who neither feared God nor had respect for people … there was a widow who kept coming to him and saying, 'Grant me justice against my accuser.'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60198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18:2b, 3b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/>
          <p:nvPr/>
        </p:nvSpPr>
        <p:spPr>
          <a:xfrm>
            <a:off x="1828800" y="4876800"/>
            <a:ext cx="15240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Parable of the Widow and the Unjust Judge, detail 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Kremlin Moscow, Russia</a:t>
            </a:r>
            <a:endParaRPr/>
          </a:p>
        </p:txBody>
      </p:sp>
      <p:pic>
        <p:nvPicPr>
          <p:cNvPr id="224" name="Google Shape;22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48151" y="0"/>
            <a:ext cx="480506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/>
          <p:nvPr/>
        </p:nvSpPr>
        <p:spPr>
          <a:xfrm>
            <a:off x="2590800" y="1219200"/>
            <a:ext cx="7467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a while he refused; but later he said to himself, 'Though I have no fear of God and no respect for anyone,  yet because this widow keeps bothering me, I will grant her justice … '"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18:4, 5a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/>
          <p:nvPr/>
        </p:nvSpPr>
        <p:spPr>
          <a:xfrm>
            <a:off x="1768971" y="5105400"/>
            <a:ext cx="22098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Unjust Judge and the Importunate Widow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Everett Millais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Metropolitan Museum of Art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New York, NY</a:t>
            </a:r>
            <a:endParaRPr/>
          </a:p>
        </p:txBody>
      </p:sp>
      <p:pic>
        <p:nvPicPr>
          <p:cNvPr id="236" name="Google Shape;23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1" y="33338"/>
            <a:ext cx="5333999" cy="6834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/>
          <p:nvPr/>
        </p:nvSpPr>
        <p:spPr>
          <a:xfrm>
            <a:off x="2971800" y="1524000"/>
            <a:ext cx="6705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will not God grant justice to his chosen ones who cry to him day and night? I tell you, he will quickly grant justice to them."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6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18:7a, 8a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 txBox="1"/>
          <p:nvPr/>
        </p:nvSpPr>
        <p:spPr>
          <a:xfrm>
            <a:off x="1676400" y="5534562"/>
            <a:ext cx="19812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Justice as Protector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S. Hirsch, C. Simmons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Federal Courthouse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Aiken, SC</a:t>
            </a:r>
            <a:endParaRPr/>
          </a:p>
        </p:txBody>
      </p:sp>
      <p:pic>
        <p:nvPicPr>
          <p:cNvPr id="248" name="Google Shape;24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5102" y="119576"/>
            <a:ext cx="6083299" cy="6738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8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54" name="Google Shape;254;p28"/>
          <p:cNvSpPr txBox="1">
            <a:spLocks noGrp="1"/>
          </p:cNvSpPr>
          <p:nvPr>
            <p:ph type="body" idx="1"/>
          </p:nvPr>
        </p:nvSpPr>
        <p:spPr>
          <a:xfrm>
            <a:off x="1676400" y="6096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400"/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  <a:endParaRPr dirty="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http://www.flickr.com/photos/feargal/5096148585/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https://commons.wikimedia.org/wiki/File:Gerard_Dou_005.jpg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annettefortt.com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https://commons.wikimedia.org/wiki/File:Delacroix_Jacob_02.JPG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https://commons.wikimedia.org/wiki/File:Jacob_Wrestling_with_the_Angel_by_Maurice_Denis.jpg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https://commons.wikimedia.org/wiki/File:Thomas_Moran,_Mountain_of_the_Holy_Cross,_1890._Watercolor,_National_Gallery_of_Art,_Washington,.jpg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https://commons.wikimedia.org/wiki/File:Charles_W._Bartlett_-_%27Hawaiian_Mother_and_Child%27,_watercolor_and_pastel_on_art_board,_c._1920.jpg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https://commons.wikimedia.org/wiki/File:Jos%C3%A9_Malhoa_-_A_sesta,_1909.JPG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https://commons.wikimedia.org/wiki/File:Berazategui-Caacupe-Poliptico-Trinidad.jpg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https://www.flickr.com/photos/125149010@N07/38719333905 - Grégory Lejeune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https://commons.wikimedia.org/wiki/File:Parable_of_the_Unjust_Judge_(Granovitaya_palata,_1881-2)_4.jpg – Brothers Belusov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https://commons.wikimedia.org/wiki/File:The_Unjust_Judge_and_the_Importunate_Widow_(The_Parables_of_Our_Lord_and_Saviour_Jesus_Christ)_MET_DP835791.jpg – Dalziel Brothers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https://commons.wikimedia.org/wiki/File:JusticeAsProtectorAndAvenger.png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73050" algn="l" rtl="0">
              <a:spcBef>
                <a:spcPts val="22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endParaRPr sz="1100"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1752600" y="5552182"/>
            <a:ext cx="25146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Ten Commandments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From a Catholic Church in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Paszyn, Poland</a:t>
            </a:r>
            <a:endParaRPr/>
          </a:p>
        </p:txBody>
      </p:sp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1760" y="0"/>
            <a:ext cx="474084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>
            <a:off x="2895600" y="1066800"/>
            <a:ext cx="68580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sweet are your words to my 	taste, sweeter than honey to 	my mouth!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Through your precepts I get 	understanding; therefore I 	hate every false way.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5715000" y="4724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119:103-104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/>
        </p:nvSpPr>
        <p:spPr>
          <a:xfrm>
            <a:off x="1752600" y="4953000"/>
            <a:ext cx="16764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Old Woman Reading the Bible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Gerrit Dou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Rijksmuseum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Amsterdam, Netherlands</a:t>
            </a:r>
            <a:endParaRPr/>
          </a:p>
        </p:txBody>
      </p:sp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3400" y="19050"/>
            <a:ext cx="530271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/>
          <p:nvPr/>
        </p:nvSpPr>
        <p:spPr>
          <a:xfrm>
            <a:off x="3048001" y="2247722"/>
            <a:ext cx="657639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Jacob was left alone; and a man wrestled with him until daybreak.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Genesis 32:24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Jacob and the Angel  -- Annette Gandy Fortt, Silver Spring, MD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8930"/>
            <a:ext cx="8534400" cy="6384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/>
          <p:nvPr/>
        </p:nvSpPr>
        <p:spPr>
          <a:xfrm>
            <a:off x="2819400" y="1371600"/>
            <a:ext cx="7086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the man saw that he did not prevail against Jacob, he struck him on the hip socket; and Jacob's hip was put out of joint as he wrestled with him.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Genesis 32:25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 txBox="1"/>
          <p:nvPr/>
        </p:nvSpPr>
        <p:spPr>
          <a:xfrm>
            <a:off x="1752600" y="5334001"/>
            <a:ext cx="24384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Jacob Wrestles with the Angel, detail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Church of Saint-Sulpice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Paris, France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0"/>
            <a:ext cx="457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28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First Sunday after Christmas Day Year A</vt:lpstr>
      <vt:lpstr>Twentieth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11</cp:revision>
  <dcterms:created xsi:type="dcterms:W3CDTF">2016-08-31T16:46:43Z</dcterms:created>
  <dcterms:modified xsi:type="dcterms:W3CDTF">2025-10-13T19:10:24Z</dcterms:modified>
</cp:coreProperties>
</file>