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6"/>
  </p:notesMasterIdLst>
  <p:sldIdLst>
    <p:sldId id="256" r:id="rId2"/>
    <p:sldId id="282" r:id="rId3"/>
    <p:sldId id="412" r:id="rId4"/>
    <p:sldId id="385" r:id="rId5"/>
    <p:sldId id="387" r:id="rId6"/>
    <p:sldId id="408" r:id="rId7"/>
    <p:sldId id="409" r:id="rId8"/>
    <p:sldId id="390" r:id="rId9"/>
    <p:sldId id="391" r:id="rId10"/>
    <p:sldId id="392" r:id="rId11"/>
    <p:sldId id="393" r:id="rId12"/>
    <p:sldId id="394" r:id="rId13"/>
    <p:sldId id="395" r:id="rId14"/>
    <p:sldId id="398" r:id="rId15"/>
    <p:sldId id="397" r:id="rId16"/>
    <p:sldId id="396" r:id="rId17"/>
    <p:sldId id="399" r:id="rId18"/>
    <p:sldId id="402" r:id="rId19"/>
    <p:sldId id="401" r:id="rId20"/>
    <p:sldId id="413" r:id="rId21"/>
    <p:sldId id="403" r:id="rId22"/>
    <p:sldId id="404" r:id="rId23"/>
    <p:sldId id="405" r:id="rId24"/>
    <p:sldId id="29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776B"/>
    <a:srgbClr val="BA795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A30097-E2F1-4970-948A-201C05A0D91F}" v="121" dt="2025-10-13T19:01:39.4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349" autoAdjust="0"/>
    <p:restoredTop sz="94694"/>
  </p:normalViewPr>
  <p:slideViewPr>
    <p:cSldViewPr>
      <p:cViewPr varScale="1">
        <p:scale>
          <a:sx n="70" d="100"/>
          <a:sy n="70" d="100"/>
        </p:scale>
        <p:origin x="58" y="1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-563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F36FB7A5-3F2D-4EC1-8DA6-3B5509520158}"/>
    <pc:docChg chg="modSld">
      <pc:chgData name="Charlotte Lew" userId="DE9u/HIIxMU0OFQg8o06/mNtqbZG0KcOoC0s0LyOtjk=" providerId="None" clId="Web-{F36FB7A5-3F2D-4EC1-8DA6-3B5509520158}" dt="2025-10-01T18:46:30.417" v="3" actId="20577"/>
      <pc:docMkLst>
        <pc:docMk/>
      </pc:docMkLst>
      <pc:sldChg chg="modSp">
        <pc:chgData name="Charlotte Lew" userId="DE9u/HIIxMU0OFQg8o06/mNtqbZG0KcOoC0s0LyOtjk=" providerId="None" clId="Web-{F36FB7A5-3F2D-4EC1-8DA6-3B5509520158}" dt="2025-10-01T18:46:30.417" v="3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F36FB7A5-3F2D-4EC1-8DA6-3B5509520158}" dt="2025-10-01T18:46:30.417" v="3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9AA30097-E2F1-4970-948A-201C05A0D91F}"/>
    <pc:docChg chg="modSld">
      <pc:chgData name="Charlotte Lew" userId="DE9u/HIIxMU0OFQg8o06/mNtqbZG0KcOoC0s0LyOtjk=" providerId="None" clId="Web-{9AA30097-E2F1-4970-948A-201C05A0D91F}" dt="2025-10-13T19:01:39.417" v="67" actId="20577"/>
      <pc:docMkLst>
        <pc:docMk/>
      </pc:docMkLst>
      <pc:sldChg chg="modSp">
        <pc:chgData name="Charlotte Lew" userId="DE9u/HIIxMU0OFQg8o06/mNtqbZG0KcOoC0s0LyOtjk=" providerId="None" clId="Web-{9AA30097-E2F1-4970-948A-201C05A0D91F}" dt="2025-10-13T18:54:40.093" v="15" actId="20577"/>
        <pc:sldMkLst>
          <pc:docMk/>
          <pc:sldMk cId="0" sldId="385"/>
        </pc:sldMkLst>
        <pc:spChg chg="mod">
          <ac:chgData name="Charlotte Lew" userId="DE9u/HIIxMU0OFQg8o06/mNtqbZG0KcOoC0s0LyOtjk=" providerId="None" clId="Web-{9AA30097-E2F1-4970-948A-201C05A0D91F}" dt="2025-10-13T18:54:40.093" v="15" actId="20577"/>
          <ac:spMkLst>
            <pc:docMk/>
            <pc:sldMk cId="0" sldId="385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9AA30097-E2F1-4970-948A-201C05A0D91F}" dt="2025-10-13T18:58:17.428" v="22" actId="20577"/>
        <pc:sldMkLst>
          <pc:docMk/>
          <pc:sldMk cId="0" sldId="395"/>
        </pc:sldMkLst>
        <pc:spChg chg="mod">
          <ac:chgData name="Charlotte Lew" userId="DE9u/HIIxMU0OFQg8o06/mNtqbZG0KcOoC0s0LyOtjk=" providerId="None" clId="Web-{9AA30097-E2F1-4970-948A-201C05A0D91F}" dt="2025-10-13T18:58:17.428" v="22" actId="20577"/>
          <ac:spMkLst>
            <pc:docMk/>
            <pc:sldMk cId="0" sldId="395"/>
            <ac:spMk id="2" creationId="{00000000-0000-0000-0000-000000000000}"/>
          </ac:spMkLst>
        </pc:spChg>
      </pc:sldChg>
      <pc:sldChg chg="modSp">
        <pc:chgData name="Charlotte Lew" userId="DE9u/HIIxMU0OFQg8o06/mNtqbZG0KcOoC0s0LyOtjk=" providerId="None" clId="Web-{9AA30097-E2F1-4970-948A-201C05A0D91F}" dt="2025-10-13T19:01:39.417" v="67" actId="20577"/>
        <pc:sldMkLst>
          <pc:docMk/>
          <pc:sldMk cId="0" sldId="403"/>
        </pc:sldMkLst>
        <pc:spChg chg="mod">
          <ac:chgData name="Charlotte Lew" userId="DE9u/HIIxMU0OFQg8o06/mNtqbZG0KcOoC0s0LyOtjk=" providerId="None" clId="Web-{9AA30097-E2F1-4970-948A-201C05A0D91F}" dt="2025-10-13T19:01:39.417" v="67" actId="20577"/>
          <ac:spMkLst>
            <pc:docMk/>
            <pc:sldMk cId="0" sldId="403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1FA49831-3669-4B60-89DF-5EC55C225EEC}"/>
    <pc:docChg chg="modSld">
      <pc:chgData name="Charlotte Lew" userId="DE9u/HIIxMU0OFQg8o06/mNtqbZG0KcOoC0s0LyOtjk=" providerId="None" clId="Web-{1FA49831-3669-4B60-89DF-5EC55C225EEC}" dt="2025-10-09T17:53:15.488" v="10" actId="20577"/>
      <pc:docMkLst>
        <pc:docMk/>
      </pc:docMkLst>
      <pc:sldChg chg="modSp">
        <pc:chgData name="Charlotte Lew" userId="DE9u/HIIxMU0OFQg8o06/mNtqbZG0KcOoC0s0LyOtjk=" providerId="None" clId="Web-{1FA49831-3669-4B60-89DF-5EC55C225EEC}" dt="2025-10-09T17:53:15.488" v="10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1FA49831-3669-4B60-89DF-5EC55C225EEC}" dt="2025-10-09T17:53:15.488" v="10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143001"/>
            <a:ext cx="8458200" cy="1698625"/>
          </a:xfrm>
        </p:spPr>
        <p:txBody>
          <a:bodyPr>
            <a:noAutofit/>
          </a:bodyPr>
          <a:lstStyle/>
          <a:p>
            <a:r>
              <a:rPr lang="en-US" sz="8000" dirty="0"/>
              <a:t>Nineteenth 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>
                <a:solidFill>
                  <a:schemeClr val="tx1"/>
                </a:solidFill>
              </a:rPr>
              <a:t>Year C</a:t>
            </a:r>
            <a:endParaRPr lang="en-US" sz="5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19250" y="5903894"/>
            <a:ext cx="8953500" cy="954107"/>
          </a:xfrm>
          <a:prstGeom prst="rect">
            <a:avLst/>
          </a:prstGeom>
          <a:solidFill>
            <a:srgbClr val="87776B">
              <a:alpha val="75000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Jeremiah 29:1, 4-7 and Psalm 66:1-12  •  2 Kings 5:1-3, 7-15c and Psalm 111  •  2 Timothy 2:8-15  •  Luke 17:11-19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07615" y="5638800"/>
            <a:ext cx="2667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Procession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John August Swanson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Print, 2007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9A6EE1-7500-4CB0-A2EF-19A453D844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1" y="0"/>
            <a:ext cx="4602685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676400"/>
            <a:ext cx="678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warn them before God that they are to avoid wrangling over words, which does no good but only ruins those who are listening.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Timothy 2:14b</a:t>
            </a:r>
          </a:p>
        </p:txBody>
      </p:sp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Scholar's Argument  --  Bernard Trębacz, painting, c, 1920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EF8239-48DC-442A-A176-158C465FB0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000" y="1"/>
            <a:ext cx="8458200" cy="6303753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600200"/>
            <a:ext cx="7086600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As he entered a village, ten men with a skin disease approached him. Keeping their distance, they called out, saying, "Jesus, Master, have mercy on us!"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17:12-13</a:t>
            </a:r>
          </a:p>
        </p:txBody>
      </p:sp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Ten Lepers Call Out to Jesus, detail  --  Gebhard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Fugel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Diocesan Museum, Freising,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4C0A73-802F-4640-AFD5-B6A50ED7F3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4600" y="1"/>
            <a:ext cx="7239000" cy="6346763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1600200"/>
            <a:ext cx="670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he saw them, he said to them, "Go and show yourselves to the priests." And as they went, they were made clean.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17:14</a:t>
            </a:r>
          </a:p>
        </p:txBody>
      </p:sp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1722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Christ and the Ten Lepers  --  Codex Aureus Epternacensis, Freising,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510C41-A31E-4888-88DA-4530FF87CA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099726"/>
            <a:ext cx="9144000" cy="4658548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1674674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one of them, when he saw that he was healed, turned back, praising God with a loud voice.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17:15</a:t>
            </a:r>
          </a:p>
        </p:txBody>
      </p:sp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Grateful Leper  --  JESUS MAFA, Cameroon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804697-FA42-4732-954D-BF2BA7B471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52401"/>
            <a:ext cx="9144000" cy="596799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0" y="1828800"/>
            <a:ext cx="6248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He prostrated himself at Jesus' feet and thanked him. </a:t>
            </a:r>
          </a:p>
          <a:p>
            <a:r>
              <a:rPr lang="en-US" sz="3600" dirty="0"/>
              <a:t>And he was a Samaritan.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17:16 </a:t>
            </a:r>
          </a:p>
        </p:txBody>
      </p:sp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219200"/>
            <a:ext cx="7467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Thus says the LORD … to all the exiles whom I have sent … from Jerusalem to Babylon:  Build houses and live in them; plant gardens and eat what they produce.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44958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Jeremiah 29:4ac, 5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CD2242-3B60-47DC-AF38-9C5E54FDD8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87" t="-7390"/>
          <a:stretch/>
        </p:blipFill>
        <p:spPr>
          <a:xfrm>
            <a:off x="4267200" y="-457200"/>
            <a:ext cx="5943600" cy="73028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82DF0C-9926-40FF-B2AE-7E7E73BEA4B0}"/>
              </a:ext>
            </a:extLst>
          </p:cNvPr>
          <p:cNvSpPr txBox="1"/>
          <p:nvPr/>
        </p:nvSpPr>
        <p:spPr>
          <a:xfrm>
            <a:off x="1905000" y="4751964"/>
            <a:ext cx="1752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Christ Heals the Ten Lepers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National Library of the Netherlands</a:t>
            </a:r>
          </a:p>
          <a:p>
            <a:pPr algn="ctr"/>
            <a:r>
              <a:rPr lang="en-US" sz="1600" dirty="0"/>
              <a:t>Hague, Netherlands</a:t>
            </a:r>
          </a:p>
        </p:txBody>
      </p:sp>
    </p:spTree>
    <p:extLst>
      <p:ext uri="{BB962C8B-B14F-4D97-AF65-F5344CB8AC3E}">
        <p14:creationId xmlns:p14="http://schemas.microsoft.com/office/powerpoint/2010/main" val="1094303629"/>
      </p:ext>
    </p:extLst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990600"/>
            <a:ext cx="7086600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Then Jesus asked, "Were not ten made clean? So where are the other nine? Did none of them return to give glory to God except this foreigner?"</a:t>
            </a:r>
            <a:endParaRPr lang="en-US" sz="3600" dirty="0">
              <a:ea typeface="Calibri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17:17-18</a:t>
            </a:r>
          </a:p>
        </p:txBody>
      </p:sp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4643498"/>
            <a:ext cx="198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Christ with the Grateful Samaritan Leper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Parish Church of St. Andrew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Buckland,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England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444C02-2366-44D6-826F-E1B5100DE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074" y="92430"/>
            <a:ext cx="3590926" cy="6799387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0400" y="2057400"/>
            <a:ext cx="6248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Then he said to him, "Get up and go on your way; your faith has made you well."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17:19</a:t>
            </a:r>
          </a:p>
        </p:txBody>
      </p:sp>
    </p:spTree>
    <p:extLst>
      <p:ext uri="{BB962C8B-B14F-4D97-AF65-F5344CB8AC3E}">
        <p14:creationId xmlns:p14="http://schemas.microsoft.com/office/powerpoint/2010/main" val="1844325615"/>
      </p:ext>
    </p:extLst>
  </p:cSld>
  <p:clrMapOvr>
    <a:masterClrMapping/>
  </p:clrMapOvr>
  <p:transition advTm="8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https://www.flickr.com/photos/cookwood/6331516045</a:t>
            </a:r>
          </a:p>
          <a:p>
            <a:pPr>
              <a:buNone/>
            </a:pPr>
            <a:r>
              <a:rPr lang="en-US" sz="1600" dirty="0"/>
              <a:t>https://commons.wikimedia.org/wiki/File:K%C3%B6ln_Dom_J%C3%BCngeres_Bibelfenster90.JPG</a:t>
            </a:r>
          </a:p>
          <a:p>
            <a:pPr>
              <a:buNone/>
            </a:pPr>
            <a:r>
              <a:rPr lang="en-US" sz="1600" dirty="0"/>
              <a:t>https://commons.wikimedia.org/wiki/File:Enamel_plaque_Naaman_BM.jpg - Andreas </a:t>
            </a:r>
            <a:r>
              <a:rPr lang="en-US" sz="1600" dirty="0" err="1"/>
              <a:t>Praefcke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www.JohnAugustSwanson.com - copyright 2007 by John August Swanson</a:t>
            </a:r>
          </a:p>
          <a:p>
            <a:pPr>
              <a:buNone/>
            </a:pPr>
            <a:r>
              <a:rPr lang="en-US" sz="1600" dirty="0"/>
              <a:t>https://commons.wikimedia.org/wiki/File:Bernard_Trebacz_Argument_of_the_scholars.jpeg</a:t>
            </a:r>
          </a:p>
          <a:p>
            <a:pPr>
              <a:buNone/>
            </a:pPr>
            <a:r>
              <a:rPr lang="en-US" sz="1600" dirty="0"/>
              <a:t>https://commons.wikimedia.org/wiki/File:Gebhard_Fugel_Christus_und_die_Auss%C3%A4tzigen_c1920.jpg</a:t>
            </a:r>
          </a:p>
          <a:p>
            <a:pPr>
              <a:buNone/>
            </a:pPr>
            <a:r>
              <a:rPr lang="en-US" sz="1600" dirty="0"/>
              <a:t>http://commons.wikimedia.org/wiki/File:CodexAureus_Cleansing_of_the_ten_lepers.jpg</a:t>
            </a:r>
          </a:p>
          <a:p>
            <a:pPr>
              <a:buNone/>
            </a:pPr>
            <a:r>
              <a:rPr lang="en-US" sz="1600" dirty="0"/>
              <a:t>http://diglib.library.vanderbilt.edu/act-imagelink.pl?RC=48295</a:t>
            </a:r>
          </a:p>
          <a:p>
            <a:pPr>
              <a:buNone/>
            </a:pPr>
            <a:r>
              <a:rPr lang="en-US" sz="1600" dirty="0"/>
              <a:t>https://picryl.com/media/christ-and-the-ten-lepers-one-leper-a-samaritan-sent-to-the-priest-by-christ-370d76</a:t>
            </a:r>
          </a:p>
          <a:p>
            <a:pPr>
              <a:buNone/>
            </a:pPr>
            <a:r>
              <a:rPr lang="en-US" sz="1600" dirty="0"/>
              <a:t>https://commons.wikimedia.org/wiki/File:St_Andrew,_Buckland,_Herts_-_Window_-_geograph.org.uk_-_368076.jpg – John Salmon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</a:t>
            </a:r>
            <a:r>
              <a:rPr lang="en-US" sz="1600" dirty="0" err="1"/>
              <a:t>http://diglib.library.vanderbilt.edu/</a:t>
            </a:r>
            <a:r>
              <a:rPr lang="en-US" sz="1600" dirty="0"/>
              <a:t>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64770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Migrant Farm Workers  --  Mural,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Coit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Tower, San Francisco, CA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6F44F7-EC26-400E-9200-57EC09EBA8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17821"/>
            <a:ext cx="8458200" cy="6343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503951-9613-4456-A60D-526FE5F9EE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6900" y="32921"/>
            <a:ext cx="8458200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99876"/>
      </p:ext>
    </p:extLst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0" y="1828800"/>
            <a:ext cx="6324600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600" dirty="0"/>
              <a:t>Naaman, commander of the army of the king of Aram, … suffered from a skin disease.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1200" y="4038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Kings 5:1ac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557278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Elisha sent a messenger to him, saying, "Go, wash in the Jordan seven times, and your flesh shall be restored and you shall be clean."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1200" y="44196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Kings 5:10</a:t>
            </a:r>
          </a:p>
        </p:txBody>
      </p:sp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52575" y="5382162"/>
            <a:ext cx="1876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Naaman Bathes in the Jordan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Cologne Cathedral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Cologne,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A555A5-A726-426D-98ED-C91B55E7C8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6550" y="-4446"/>
            <a:ext cx="6598050" cy="682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366778"/>
            <a:ext cx="693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So he went down and immersed himself seven times in the Jordan, according to the word of the man of God; his flesh was restored … and he was clean.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2 Kings 5:14ac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4658142"/>
            <a:ext cx="1066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Naaman is Cured of Leprosy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British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London, England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D6BF70-6650-42C7-B8F3-5A834366C21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8714" y="0"/>
            <a:ext cx="7869287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447800"/>
            <a:ext cx="6858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Praise the LORD! I will give thanks to the LORD with my whole heart, in the company of the upright, in the congregation.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111:1</a:t>
            </a:r>
          </a:p>
        </p:txBody>
      </p:sp>
    </p:spTree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295</TotalTime>
  <Words>805</Words>
  <Application>Microsoft Office PowerPoint</Application>
  <PresentationFormat>Widescreen</PresentationFormat>
  <Paragraphs>72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First Sunday after Christmas Day Year A</vt:lpstr>
      <vt:lpstr>Nineteenth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133</cp:revision>
  <dcterms:created xsi:type="dcterms:W3CDTF">2016-08-31T16:46:43Z</dcterms:created>
  <dcterms:modified xsi:type="dcterms:W3CDTF">2025-10-13T19:01:39Z</dcterms:modified>
</cp:coreProperties>
</file>