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26"/>
  </p:notesMasterIdLst>
  <p:sldIdLst>
    <p:sldId id="256" r:id="rId2"/>
    <p:sldId id="282" r:id="rId3"/>
    <p:sldId id="382" r:id="rId4"/>
    <p:sldId id="383" r:id="rId5"/>
    <p:sldId id="384" r:id="rId6"/>
    <p:sldId id="387" r:id="rId7"/>
    <p:sldId id="408" r:id="rId8"/>
    <p:sldId id="409" r:id="rId9"/>
    <p:sldId id="390" r:id="rId10"/>
    <p:sldId id="391" r:id="rId11"/>
    <p:sldId id="392" r:id="rId12"/>
    <p:sldId id="393" r:id="rId13"/>
    <p:sldId id="394" r:id="rId14"/>
    <p:sldId id="397" r:id="rId15"/>
    <p:sldId id="398" r:id="rId16"/>
    <p:sldId id="399" r:id="rId17"/>
    <p:sldId id="400" r:id="rId18"/>
    <p:sldId id="401" r:id="rId19"/>
    <p:sldId id="404" r:id="rId20"/>
    <p:sldId id="403" r:id="rId21"/>
    <p:sldId id="402" r:id="rId22"/>
    <p:sldId id="405" r:id="rId23"/>
    <p:sldId id="407" r:id="rId24"/>
    <p:sldId id="297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58068"/>
    <a:srgbClr val="586566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E43216E-493F-44DC-9F39-806F49C3F636}" v="30" dt="2025-10-13T18:46:42.26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990" autoAdjust="0"/>
    <p:restoredTop sz="94694"/>
  </p:normalViewPr>
  <p:slideViewPr>
    <p:cSldViewPr>
      <p:cViewPr varScale="1">
        <p:scale>
          <a:sx n="75" d="100"/>
          <a:sy n="75" d="100"/>
        </p:scale>
        <p:origin x="91" y="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622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rlotte Lew" userId="DE9u/HIIxMU0OFQg8o06/mNtqbZG0KcOoC0s0LyOtjk=" providerId="None" clId="Web-{170BBB8A-F0DD-4D10-8DC1-68C1D11B73FD}"/>
    <pc:docChg chg="modSld">
      <pc:chgData name="Charlotte Lew" userId="DE9u/HIIxMU0OFQg8o06/mNtqbZG0KcOoC0s0LyOtjk=" providerId="None" clId="Web-{170BBB8A-F0DD-4D10-8DC1-68C1D11B73FD}" dt="2025-10-09T17:52:06.130" v="13" actId="20577"/>
      <pc:docMkLst>
        <pc:docMk/>
      </pc:docMkLst>
      <pc:sldChg chg="modSp">
        <pc:chgData name="Charlotte Lew" userId="DE9u/HIIxMU0OFQg8o06/mNtqbZG0KcOoC0s0LyOtjk=" providerId="None" clId="Web-{170BBB8A-F0DD-4D10-8DC1-68C1D11B73FD}" dt="2025-10-09T17:52:06.130" v="13" actId="20577"/>
        <pc:sldMkLst>
          <pc:docMk/>
          <pc:sldMk cId="0" sldId="297"/>
        </pc:sldMkLst>
        <pc:spChg chg="mod">
          <ac:chgData name="Charlotte Lew" userId="DE9u/HIIxMU0OFQg8o06/mNtqbZG0KcOoC0s0LyOtjk=" providerId="None" clId="Web-{170BBB8A-F0DD-4D10-8DC1-68C1D11B73FD}" dt="2025-10-09T17:52:06.130" v="13" actId="20577"/>
          <ac:spMkLst>
            <pc:docMk/>
            <pc:sldMk cId="0" sldId="297"/>
            <ac:spMk id="3" creationId="{00000000-0000-0000-0000-000000000000}"/>
          </ac:spMkLst>
        </pc:spChg>
      </pc:sldChg>
    </pc:docChg>
  </pc:docChgLst>
  <pc:docChgLst>
    <pc:chgData name="Charlotte Lew" userId="DE9u/HIIxMU0OFQg8o06/mNtqbZG0KcOoC0s0LyOtjk=" providerId="None" clId="Web-{3DB569E7-9524-49DA-BE3C-94EDD2231711}"/>
    <pc:docChg chg="modSld">
      <pc:chgData name="Charlotte Lew" userId="DE9u/HIIxMU0OFQg8o06/mNtqbZG0KcOoC0s0LyOtjk=" providerId="None" clId="Web-{3DB569E7-9524-49DA-BE3C-94EDD2231711}" dt="2025-10-01T18:45:36.984" v="1" actId="20577"/>
      <pc:docMkLst>
        <pc:docMk/>
      </pc:docMkLst>
      <pc:sldChg chg="modSp">
        <pc:chgData name="Charlotte Lew" userId="DE9u/HIIxMU0OFQg8o06/mNtqbZG0KcOoC0s0LyOtjk=" providerId="None" clId="Web-{3DB569E7-9524-49DA-BE3C-94EDD2231711}" dt="2025-10-01T18:45:36.984" v="1" actId="20577"/>
        <pc:sldMkLst>
          <pc:docMk/>
          <pc:sldMk cId="0" sldId="256"/>
        </pc:sldMkLst>
        <pc:spChg chg="mod">
          <ac:chgData name="Charlotte Lew" userId="DE9u/HIIxMU0OFQg8o06/mNtqbZG0KcOoC0s0LyOtjk=" providerId="None" clId="Web-{3DB569E7-9524-49DA-BE3C-94EDD2231711}" dt="2025-10-01T18:45:36.984" v="1" actId="20577"/>
          <ac:spMkLst>
            <pc:docMk/>
            <pc:sldMk cId="0" sldId="256"/>
            <ac:spMk id="2" creationId="{00000000-0000-0000-0000-000000000000}"/>
          </ac:spMkLst>
        </pc:spChg>
      </pc:sldChg>
    </pc:docChg>
  </pc:docChgLst>
  <pc:docChgLst>
    <pc:chgData name="Charlotte Lew" userId="DE9u/HIIxMU0OFQg8o06/mNtqbZG0KcOoC0s0LyOtjk=" providerId="None" clId="Web-{AE43216E-493F-44DC-9F39-806F49C3F636}"/>
    <pc:docChg chg="modSld">
      <pc:chgData name="Charlotte Lew" userId="DE9u/HIIxMU0OFQg8o06/mNtqbZG0KcOoC0s0LyOtjk=" providerId="None" clId="Web-{AE43216E-493F-44DC-9F39-806F49C3F636}" dt="2025-10-13T18:46:40.097" v="13" actId="20577"/>
      <pc:docMkLst>
        <pc:docMk/>
      </pc:docMkLst>
      <pc:sldChg chg="modSp">
        <pc:chgData name="Charlotte Lew" userId="DE9u/HIIxMU0OFQg8o06/mNtqbZG0KcOoC0s0LyOtjk=" providerId="None" clId="Web-{AE43216E-493F-44DC-9F39-806F49C3F636}" dt="2025-10-13T18:46:40.097" v="13" actId="20577"/>
        <pc:sldMkLst>
          <pc:docMk/>
          <pc:sldMk cId="0" sldId="282"/>
        </pc:sldMkLst>
        <pc:spChg chg="mod">
          <ac:chgData name="Charlotte Lew" userId="DE9u/HIIxMU0OFQg8o06/mNtqbZG0KcOoC0s0LyOtjk=" providerId="None" clId="Web-{AE43216E-493F-44DC-9F39-806F49C3F636}" dt="2025-10-13T18:46:40.097" v="13" actId="20577"/>
          <ac:spMkLst>
            <pc:docMk/>
            <pc:sldMk cId="0" sldId="282"/>
            <ac:spMk id="2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492283-5DAD-4197-8B51-666D80DBD764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221417-9C38-480C-A012-705512C66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221417-9C38-480C-A012-705512C668E9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935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advTm="8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8800" y="685801"/>
            <a:ext cx="8610600" cy="1698625"/>
          </a:xfrm>
        </p:spPr>
        <p:txBody>
          <a:bodyPr>
            <a:noAutofit/>
          </a:bodyPr>
          <a:lstStyle/>
          <a:p>
            <a:r>
              <a:rPr lang="en-US" sz="8000"/>
              <a:t>Eighteenth Sunday </a:t>
            </a:r>
            <a:r>
              <a:rPr lang="en-US" sz="8000" dirty="0"/>
              <a:t>after Pentecost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19400" y="3429000"/>
            <a:ext cx="6400800" cy="838200"/>
          </a:xfrm>
        </p:spPr>
        <p:txBody>
          <a:bodyPr>
            <a:normAutofit lnSpcReduction="10000"/>
          </a:bodyPr>
          <a:lstStyle/>
          <a:p>
            <a:r>
              <a:rPr lang="en-US" sz="5400" i="1">
                <a:solidFill>
                  <a:schemeClr val="tx1"/>
                </a:solidFill>
              </a:rPr>
              <a:t>Year C</a:t>
            </a:r>
            <a:endParaRPr lang="en-US" sz="5400" i="1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638300" y="5396806"/>
            <a:ext cx="8953500" cy="1384995"/>
          </a:xfrm>
          <a:prstGeom prst="rect">
            <a:avLst/>
          </a:prstGeom>
          <a:solidFill>
            <a:srgbClr val="958068">
              <a:alpha val="70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dirty="0"/>
              <a:t>Lamentations 1:1-6 and Lamentations 3:19-26 or Psalm 137  Habakkuk 1:1-4; 2:1-4 and Psalm 37:1-9  •  2 Timothy 1:1-14  Luke 17:5-10</a:t>
            </a:r>
          </a:p>
        </p:txBody>
      </p:sp>
    </p:spTree>
  </p:cSld>
  <p:clrMapOvr>
    <a:masterClrMapping/>
  </p:clrMapOvr>
  <p:transition advTm="800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95600" y="1447800"/>
            <a:ext cx="69342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I am reminded of your sincere faith, a faith that lived first in your grandmother Lois and your mother Eunice and now, I am sure, lives in you.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0" y="4648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2 Timothy 1:5</a:t>
            </a:r>
          </a:p>
        </p:txBody>
      </p:sp>
    </p:spTree>
  </p:cSld>
  <p:clrMapOvr>
    <a:masterClrMapping/>
  </p:clrMapOvr>
  <p:transition advTm="8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5181600"/>
            <a:ext cx="19812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Grandmother and Granddaughter with a Vegetable Basket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Hans Thoma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Van Ham Gallery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80BDBC6-6F04-41B3-B851-273C01DF367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9601" y="0"/>
            <a:ext cx="5175343" cy="6858000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71800" y="1905000"/>
            <a:ext cx="6781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… God did not give us a spirit of cowardice, but rather a spirit of power and of love and of self-discipline.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0" y="4648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2 Timothy 1:7</a:t>
            </a:r>
          </a:p>
        </p:txBody>
      </p:sp>
    </p:spTree>
  </p:cSld>
  <p:clrMapOvr>
    <a:masterClrMapping/>
  </p:clrMapOvr>
  <p:transition advTm="8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6324600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The Power of Love  -- SAMSHA, Rockville, MD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0209468-184E-45C9-BB22-74D9D903338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62100" y="1"/>
            <a:ext cx="9144000" cy="6200775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00400" y="2057401"/>
            <a:ext cx="6705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The apostles said to the Lord, "Increase our faith!"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867400" y="38100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17:5</a:t>
            </a:r>
          </a:p>
        </p:txBody>
      </p:sp>
    </p:spTree>
  </p:cSld>
  <p:clrMapOvr>
    <a:masterClrMapping/>
  </p:clrMapOvr>
  <p:transition advTm="8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6443246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chemeClr val="tx1">
                    <a:lumMod val="95000"/>
                  </a:schemeClr>
                </a:solidFill>
              </a:rPr>
              <a:t>Christ with the Apostles  --  Mural, Catedral São Francisco Xavier (Joinville, Brasil)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A3B846A-1C54-4DD3-ABC7-50EA350B11C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76400" y="1"/>
            <a:ext cx="8915400" cy="6352751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90800" y="1404878"/>
            <a:ext cx="73152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The Lord replied, "If you had faith the size of a mustard seed, you could say to this mulberry tree, 'Be uprooted and planted in the sea,' and it would obey you.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38800" y="4643736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17:6</a:t>
            </a:r>
          </a:p>
        </p:txBody>
      </p:sp>
    </p:spTree>
  </p:cSld>
  <p:clrMapOvr>
    <a:masterClrMapping/>
  </p:clrMapOvr>
  <p:transition advTm="8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14500" y="6443246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"Mustard Seed" Free Clinic  --  Beimen, Taiwan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112B166-CE44-4403-A76D-D77BD874C42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14061" y="-152400"/>
            <a:ext cx="9144000" cy="6310934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95600" y="1371600"/>
            <a:ext cx="69342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"Who among you would say to your slave who has just come in from plowing or tending sheep … 'Come here at once and take your place at the table'? 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0" y="4648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17:7ac</a:t>
            </a:r>
          </a:p>
        </p:txBody>
      </p:sp>
    </p:spTree>
  </p:cSld>
  <p:clrMapOvr>
    <a:masterClrMapping/>
  </p:clrMapOvr>
  <p:transition advTm="80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6443246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Shepherd Tending His Flock  --  Jean-François Millet, Brooklyn Museum, New York, NY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443DD44-9AE4-4CFA-B685-4754105C707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19078" y="1"/>
            <a:ext cx="8191722" cy="6410732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67000" y="1524000"/>
            <a:ext cx="7467600" cy="286232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3600" dirty="0"/>
              <a:t>How lonely sits the city that once was full of people! … She that was a princess … has become subject to forced labor.  She weeps bitterly in the night, with tears on her cheeks;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943600" y="45720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Lamentations 1:1ac, 2a</a:t>
            </a:r>
          </a:p>
        </p:txBody>
      </p:sp>
    </p:spTree>
  </p:cSld>
  <p:clrMapOvr>
    <a:masterClrMapping/>
  </p:clrMapOvr>
  <p:transition advTm="800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95600" y="1444783"/>
            <a:ext cx="7086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Would you not rather say to him, 'Prepare supper for me, put on your apron and serve me while I eat and drink; later you may eat and drink'?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0" y="4648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17:8</a:t>
            </a:r>
          </a:p>
        </p:txBody>
      </p:sp>
    </p:spTree>
  </p:cSld>
  <p:clrMapOvr>
    <a:masterClrMapping/>
  </p:clrMapOvr>
  <p:transition advTm="800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4800600"/>
            <a:ext cx="17526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Sherry, Sir?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Thomas Waterman Wood Detroit Institute of the Arts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Detroit, MI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CF23C9C-6247-4C73-BA71-43EB4423104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1574" y="0"/>
            <a:ext cx="5078627" cy="6858000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00400" y="2057401"/>
            <a:ext cx="6705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Do you thank the slave for doing what was commanded?"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3600" y="43434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17:9</a:t>
            </a:r>
          </a:p>
        </p:txBody>
      </p:sp>
    </p:spTree>
    <p:extLst>
      <p:ext uri="{BB962C8B-B14F-4D97-AF65-F5344CB8AC3E}">
        <p14:creationId xmlns:p14="http://schemas.microsoft.com/office/powerpoint/2010/main" val="1844325615"/>
      </p:ext>
    </p:extLst>
  </p:cSld>
  <p:clrMapOvr>
    <a:masterClrMapping/>
  </p:clrMapOvr>
  <p:transition advTm="800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28800" y="4724400"/>
            <a:ext cx="21336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Railway Car Cleaners, World War I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University of British Columbia Library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Vancouver, Canada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58AD531-0B63-45E0-B2DF-CA87560BF51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4400" y="0"/>
            <a:ext cx="50564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252076"/>
      </p:ext>
    </p:extLst>
  </p:cSld>
  <p:clrMapOvr>
    <a:masterClrMapping/>
  </p:clrMapOvr>
  <p:transition advTm="800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106362"/>
            <a:ext cx="8229600" cy="503238"/>
          </a:xfrm>
        </p:spPr>
        <p:txBody>
          <a:bodyPr>
            <a:normAutofit/>
          </a:bodyPr>
          <a:lstStyle/>
          <a:p>
            <a:r>
              <a:rPr lang="en-US" sz="2400" dirty="0"/>
              <a:t>Credits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0200" y="609600"/>
            <a:ext cx="9067800" cy="6248400"/>
          </a:xfrm>
          <a:ln>
            <a:noFill/>
          </a:ln>
        </p:spPr>
        <p:txBody>
          <a:bodyPr vert="horz" lIns="91440" tIns="45720" rIns="91440" bIns="45720" rtlCol="0" anchor="t">
            <a:noAutofit/>
          </a:bodyPr>
          <a:lstStyle/>
          <a:p>
            <a:pPr>
              <a:buNone/>
            </a:pPr>
            <a:r>
              <a:rPr lang="en-US" sz="1600"/>
              <a:t>New Revised Standard Version Updated Edition Bible, copyright 2022, Division of Christian Education of the </a:t>
            </a:r>
            <a:r>
              <a:rPr lang="en-US" sz="1600" dirty="0"/>
              <a:t>National Council of the Churches of Christ in the United States of America. Used by permission. All rights reserved.</a:t>
            </a:r>
          </a:p>
          <a:p>
            <a:pPr>
              <a:buNone/>
            </a:pPr>
            <a:endParaRPr lang="en-US" sz="1600" dirty="0"/>
          </a:p>
          <a:p>
            <a:pPr>
              <a:buNone/>
            </a:pPr>
            <a:r>
              <a:rPr lang="en-US" sz="1600" dirty="0"/>
              <a:t>https://www.flickr.com/photos/eu_echo/35269738911/</a:t>
            </a:r>
          </a:p>
          <a:p>
            <a:pPr>
              <a:buNone/>
            </a:pPr>
            <a:r>
              <a:rPr lang="en-US" sz="1600" dirty="0"/>
              <a:t>https://commons.wikimedia.org/wiki/File:By_the_Waters_of_Babylon_(1882-1883).jpg</a:t>
            </a:r>
          </a:p>
          <a:p>
            <a:pPr>
              <a:buNone/>
            </a:pPr>
            <a:r>
              <a:rPr lang="en-US" sz="1600" dirty="0"/>
              <a:t>http://www.flickr.com/photos/smallritual/1280581974/</a:t>
            </a:r>
          </a:p>
          <a:p>
            <a:pPr>
              <a:buNone/>
            </a:pPr>
            <a:r>
              <a:rPr lang="en-US" sz="1600" dirty="0"/>
              <a:t>https://www.flickr.com/photos/nutmegdesigns/6209238865</a:t>
            </a:r>
          </a:p>
          <a:p>
            <a:pPr>
              <a:buNone/>
            </a:pPr>
            <a:r>
              <a:rPr lang="en-US" sz="1600" dirty="0"/>
              <a:t>https://commons.wikimedia.org/wiki/File:Hans_Thoma_Gro%C3%9Fmutter_und_Enkelin_mit_einem_Gem%C3%BCsekorb.jpg</a:t>
            </a:r>
          </a:p>
          <a:p>
            <a:pPr>
              <a:buNone/>
            </a:pPr>
            <a:r>
              <a:rPr lang="en-US" sz="1600" dirty="0"/>
              <a:t>https://commons.wikimedia.org/wiki/File:We_choose...the_Power_of_Love..._%22Bermuda%22_My_superpower_is...%22Faith_in_God!%22_(18135909606).jpg</a:t>
            </a:r>
          </a:p>
          <a:p>
            <a:pPr>
              <a:buNone/>
            </a:pPr>
            <a:r>
              <a:rPr lang="en-US" sz="1600" dirty="0"/>
              <a:t>https://commons.wikimedia.org/wiki/File:Catedral_S%C3%A3o_Francisco_Xavier_(Joinville,_Brasil)_38.JPG</a:t>
            </a:r>
          </a:p>
          <a:p>
            <a:pPr>
              <a:buNone/>
            </a:pPr>
            <a:r>
              <a:rPr lang="en-US" sz="1600" dirty="0"/>
              <a:t>https://commons.wikimedia.org/wiki/File:The_Mustard_Seed._Inc._Pak-mng_Free_Clinic.jpg</a:t>
            </a:r>
          </a:p>
          <a:p>
            <a:pPr>
              <a:buNone/>
            </a:pPr>
            <a:r>
              <a:rPr lang="en-US" sz="1600" dirty="0"/>
              <a:t>https://commons.wikimedia.org/wiki/File:Jean-Fran%C3%A7ois_Millet_-_Shepherd_Tending_His_Flock_-_Google_Art_Project.jpg</a:t>
            </a:r>
          </a:p>
          <a:p>
            <a:pPr>
              <a:buNone/>
            </a:pPr>
            <a:r>
              <a:rPr lang="en-US" sz="1600" dirty="0"/>
              <a:t>http://www.flickr.com/photos/freeparking/2224821427/</a:t>
            </a:r>
          </a:p>
          <a:p>
            <a:pPr>
              <a:buNone/>
            </a:pPr>
            <a:r>
              <a:rPr lang="en-US" sz="1600" dirty="0"/>
              <a:t>https://commons.wikimedia.org/wiki/File:Railway_workers_cleaning_carriages_(15379867136).jpg</a:t>
            </a:r>
          </a:p>
          <a:p>
            <a:pPr>
              <a:buNone/>
            </a:pPr>
            <a:endParaRPr lang="en-US" sz="1600" dirty="0"/>
          </a:p>
          <a:p>
            <a:pPr>
              <a:buNone/>
            </a:pPr>
            <a:r>
              <a:rPr lang="en-US" sz="1600" dirty="0"/>
              <a:t>Additional descriptions can be found at the Art in the Christian Tradition image library, a service of the Vanderbilt Divinity Library, http://diglib.library.vanderbilt.edu/.  All images available via Creative Commons 3.0 License.</a:t>
            </a:r>
          </a:p>
          <a:p>
            <a:endParaRPr lang="en-US" sz="1200" dirty="0"/>
          </a:p>
          <a:p>
            <a:endParaRPr lang="en-US" sz="1400" dirty="0"/>
          </a:p>
          <a:p>
            <a:endParaRPr lang="en-US" sz="1400" dirty="0"/>
          </a:p>
        </p:txBody>
      </p:sp>
    </p:spTree>
  </p:cSld>
  <p:clrMapOvr>
    <a:masterClrMapping/>
  </p:clrMapOvr>
  <p:transition advTm="3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52600" y="6324600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Brother and Sister Walk in War-torn Mosul, Iraq  --  EU Civil Protection Service, 2017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07353A-7B0F-4DF4-A605-6600C8EE803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1"/>
            <a:ext cx="9144000" cy="6103441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43200" y="1944469"/>
            <a:ext cx="6858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By the rivers of Babylon-- there we sat down and there we wept when we remembered Zion.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3600" y="43434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Psalm 137:1</a:t>
            </a:r>
          </a:p>
        </p:txBody>
      </p:sp>
    </p:spTree>
  </p:cSld>
  <p:clrMapOvr>
    <a:masterClrMapping/>
  </p:clrMapOvr>
  <p:transition advTm="8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6172200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"By the Waters of Babylon", Psalm 137  --  Evelyn de Morgan, De Morgan Foundation, UK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DC2B340-E236-4B98-8E44-EEDA4906AE2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778862"/>
            <a:ext cx="9144000" cy="4783739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43200" y="1905000"/>
            <a:ext cx="7086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Look at the proud! Their spirit is not right in them, but the righteous live by their faith.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91200" y="44196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Habakkuk 2:4</a:t>
            </a:r>
          </a:p>
        </p:txBody>
      </p:sp>
    </p:spTree>
  </p:cSld>
  <p:clrMapOvr>
    <a:masterClrMapping/>
  </p:clrMapOvr>
  <p:transition advTm="8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76400" y="6096001"/>
            <a:ext cx="8763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	"Placing yourself in god's story, among the heroes of the faith (Niebhur, Tutu…)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Emerging Church Festival, Cheltenham, England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DA90C7C-D174-4C60-91E6-F3ED373D1F4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49208" y="0"/>
            <a:ext cx="9118792" cy="5773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15764"/>
      </p:ext>
    </p:extLst>
  </p:cSld>
  <p:clrMapOvr>
    <a:masterClrMapping/>
  </p:clrMapOvr>
  <p:transition advTm="8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19400" y="1404878"/>
            <a:ext cx="69342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Be still before the LORD, and wait patiently for him; do not fret over those who prosper in their way, over those who carry out evil devices.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67400" y="4267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Psalm 37:7</a:t>
            </a:r>
          </a:p>
        </p:txBody>
      </p:sp>
    </p:spTree>
    <p:extLst>
      <p:ext uri="{BB962C8B-B14F-4D97-AF65-F5344CB8AC3E}">
        <p14:creationId xmlns:p14="http://schemas.microsoft.com/office/powerpoint/2010/main" val="2368290017"/>
      </p:ext>
    </p:extLst>
  </p:cSld>
  <p:clrMapOvr>
    <a:masterClrMapping/>
  </p:clrMapOvr>
  <p:transition advTm="8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6324600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Fruit of the Spirit: Patience  --  Nutmeg Designs and Susan Halstead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2F3205E-BA6E-FFEF-4BB5-BF18AFC81B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353794"/>
            <a:ext cx="7927614" cy="5659264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theme/theme1.xml><?xml version="1.0" encoding="utf-8"?>
<a:theme xmlns:a="http://schemas.openxmlformats.org/drawingml/2006/main" name="First Sunday after Christmas Day Year A">
  <a:themeElements>
    <a:clrScheme name="Custom 1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2F2F2"/>
      </a:hlink>
      <a:folHlink>
        <a:srgbClr val="FFFF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First Sunday after Christmas Day Year A</Template>
  <TotalTime>385</TotalTime>
  <Words>868</Words>
  <Application>Microsoft Office PowerPoint</Application>
  <PresentationFormat>Widescreen</PresentationFormat>
  <Paragraphs>65</Paragraphs>
  <Slides>24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First Sunday after Christmas Day Year A</vt:lpstr>
      <vt:lpstr>Eighteenth Sunday after Pentecost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Credits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?</dc:title>
  <dc:creator>Anne</dc:creator>
  <cp:lastModifiedBy>Anne Richardson</cp:lastModifiedBy>
  <cp:revision>131</cp:revision>
  <dcterms:created xsi:type="dcterms:W3CDTF">2016-08-31T16:46:43Z</dcterms:created>
  <dcterms:modified xsi:type="dcterms:W3CDTF">2025-10-13T18:46:47Z</dcterms:modified>
</cp:coreProperties>
</file>