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9"/>
  </p:notesMasterIdLst>
  <p:sldIdLst>
    <p:sldId id="256" r:id="rId2"/>
    <p:sldId id="282" r:id="rId3"/>
    <p:sldId id="382" r:id="rId4"/>
    <p:sldId id="383" r:id="rId5"/>
    <p:sldId id="384" r:id="rId6"/>
    <p:sldId id="385" r:id="rId7"/>
    <p:sldId id="386" r:id="rId8"/>
    <p:sldId id="387" r:id="rId9"/>
    <p:sldId id="408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10" r:id="rId22"/>
    <p:sldId id="400" r:id="rId23"/>
    <p:sldId id="401" r:id="rId24"/>
    <p:sldId id="402" r:id="rId25"/>
    <p:sldId id="403" r:id="rId26"/>
    <p:sldId id="404" r:id="rId27"/>
    <p:sldId id="29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575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76FCDA-5CA0-4CC2-B603-90619CA5874C}" v="8" dt="2025-10-09T17:56:16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06" autoAdjust="0"/>
    <p:restoredTop sz="94694"/>
  </p:normalViewPr>
  <p:slideViewPr>
    <p:cSldViewPr>
      <p:cViewPr varScale="1">
        <p:scale>
          <a:sx n="75" d="100"/>
          <a:sy n="75" d="100"/>
        </p:scale>
        <p:origin x="144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550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77624750-D3E5-4347-B155-FE5DCBEDD91D}"/>
    <pc:docChg chg="modSld">
      <pc:chgData name="Charlotte Lew" userId="DE9u/HIIxMU0OFQg8o06/mNtqbZG0KcOoC0s0LyOtjk=" providerId="None" clId="Web-{77624750-D3E5-4347-B155-FE5DCBEDD91D}" dt="2025-10-01T18:41:47.323" v="0" actId="20577"/>
      <pc:docMkLst>
        <pc:docMk/>
      </pc:docMkLst>
      <pc:sldChg chg="modSp">
        <pc:chgData name="Charlotte Lew" userId="DE9u/HIIxMU0OFQg8o06/mNtqbZG0KcOoC0s0LyOtjk=" providerId="None" clId="Web-{77624750-D3E5-4347-B155-FE5DCBEDD91D}" dt="2025-10-01T18:41:47.323" v="0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77624750-D3E5-4347-B155-FE5DCBEDD91D}" dt="2025-10-01T18:41:47.323" v="0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2A76FCDA-5CA0-4CC2-B603-90619CA5874C}"/>
    <pc:docChg chg="modSld">
      <pc:chgData name="Charlotte Lew" userId="DE9u/HIIxMU0OFQg8o06/mNtqbZG0KcOoC0s0LyOtjk=" providerId="None" clId="Web-{2A76FCDA-5CA0-4CC2-B603-90619CA5874C}" dt="2025-10-09T17:56:16.670" v="7" actId="20577"/>
      <pc:docMkLst>
        <pc:docMk/>
      </pc:docMkLst>
      <pc:sldChg chg="modSp">
        <pc:chgData name="Charlotte Lew" userId="DE9u/HIIxMU0OFQg8o06/mNtqbZG0KcOoC0s0LyOtjk=" providerId="None" clId="Web-{2A76FCDA-5CA0-4CC2-B603-90619CA5874C}" dt="2025-10-09T17:56:16.670" v="7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2A76FCDA-5CA0-4CC2-B603-90619CA5874C}" dt="2025-10-09T17:56:16.670" v="7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4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</p:spPr>
        <p:txBody>
          <a:bodyPr>
            <a:noAutofit/>
          </a:bodyPr>
          <a:lstStyle/>
          <a:p>
            <a:r>
              <a:rPr lang="en-US" sz="8000"/>
              <a:t>Fourteenth </a:t>
            </a:r>
            <a:r>
              <a:rPr lang="en-US" sz="8000" dirty="0"/>
              <a:t>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657350" y="5715001"/>
            <a:ext cx="8953500" cy="954107"/>
          </a:xfrm>
          <a:prstGeom prst="rect">
            <a:avLst/>
          </a:prstGeom>
          <a:solidFill>
            <a:srgbClr val="615753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Jeremiah 18:1-11 and Psalm 139:1-6, 13-18  •  Deuteronomy 30:15-20 and Psalm 1  •  Philemon 1:1-21  •  Luke 14:25-33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4674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Choose life … loving the LORD your God, obeying him, and holding fast to him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8800" y="3886201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Deuteronomy 30:19b, 20a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Picnic  --  Maurice Prendergast, Phillips Collection, Washington, DC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BC6D17-BAB5-4900-8168-007EA646A7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1"/>
            <a:ext cx="9144000" cy="578338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8900" y="17526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Happy are those who do not …sit in the seat of scoffers … their delight is in the law of the LORD, and on his law they meditate day and night. 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1:1ac, 2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334001"/>
            <a:ext cx="2209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Woman Reading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Pieter Elinga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Alte Pinakotek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Munich, Germany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1E91B5-9657-4E02-A0CB-1758AD560F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5585886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00200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though I am bold enough in Christ to command you to do your duty,</a:t>
            </a:r>
          </a:p>
          <a:p>
            <a:r>
              <a:rPr lang="en-US" sz="3600" dirty="0"/>
              <a:t>… I would rather appeal to you on the basis of love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Philemon 1:8b, 9a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"Choose Love Over Fear…"  Desmond Tutu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647236-A62C-4D0A-9714-1BC425995D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7268" y="-1"/>
            <a:ext cx="7422532" cy="612398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050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am appealing to you for my child, Onesimus, whose father I have become during my imprisonment.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Philemon 1:10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6388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Sign from Onesimus Boys Centre  --  Mombasa, Kenya </a:t>
            </a:r>
            <a:endParaRPr lang="en-US" sz="20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E989EC-AB20-4E55-99CA-937A55EDE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1" y="1905000"/>
            <a:ext cx="3872345" cy="2252662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981200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am sending him, that is, my own heart, back to you … no longer as a slave but more than a slave, a beloved brother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Philemon 1:12, 16a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Two Brothers  --  Arthur Dove, Honolulu Museum of Art, Honolulu, HI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76B52-D4D5-48EF-9A24-CD2C59BE4D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400" y="1"/>
            <a:ext cx="8839200" cy="630883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1944469"/>
            <a:ext cx="7696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went down to the potter's house … </a:t>
            </a:r>
          </a:p>
          <a:p>
            <a:r>
              <a:rPr lang="en-US" sz="3600" dirty="0"/>
              <a:t>The vessel he was making of clay was spoiled … and he reworked it into another vessel, as seemed good to him.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2600" y="4800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18:3a, 4ac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524000"/>
            <a:ext cx="731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Now large crowds were traveling with him; and he turned and said to them, "Whoever comes to me and does not hate father and mother,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14:25a, 26a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9050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wife and children, brothers and sisters, yes, and even life itself, cannot be my disciple.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14:26b</a:t>
            </a:r>
          </a:p>
        </p:txBody>
      </p:sp>
    </p:spTree>
    <p:extLst>
      <p:ext uri="{BB962C8B-B14F-4D97-AF65-F5344CB8AC3E}">
        <p14:creationId xmlns:p14="http://schemas.microsoft.com/office/powerpoint/2010/main" val="4253295534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5772" y="3962401"/>
            <a:ext cx="150222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Crowd Listening, detail from Sermon on the Mount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Henrik Olrik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Sankt Matthaeus Kirke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Copenhagen, Denmark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06598B-3ABE-4E3F-B6A3-60F97B2421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9794" y="1"/>
            <a:ext cx="7538206" cy="685800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286001"/>
            <a:ext cx="708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Whoever does not carry the cross and follow me cannot be my disciple.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14:27</a:t>
            </a:r>
          </a:p>
        </p:txBody>
      </p:sp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214646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Simon of Cyrene Helps Christ, Stations of the Cross  --  Good Shepherd Church, Cedar Hill, TX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88D183-99A6-4DC3-95BD-B6EFE29E54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8600" y="76201"/>
            <a:ext cx="4419600" cy="580072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20574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So therefore, none of you can become my disciple if you do not give up all your possessions."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14:33</a:t>
            </a:r>
          </a:p>
        </p:txBody>
      </p:sp>
    </p:spTree>
  </p:cSld>
  <p:clrMapOvr>
    <a:masterClrMapping/>
  </p:clrMapOvr>
  <p:transition advTm="8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Meeting House Worship Space, Hancock Shaker Village, Pittsfield, MA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3DD22F-966F-4BE7-AA99-7989002B61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0"/>
            <a:ext cx="8458200" cy="634365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r>
              <a:rPr lang="de-DE" sz="1600" dirty="0"/>
              <a:t>https://commons.wikimedia.org/wiki/File:Herman_K%C3%A4hler_i_sit_v%C3%A6rksted.jpg</a:t>
            </a:r>
          </a:p>
          <a:p>
            <a:pPr>
              <a:buNone/>
            </a:pPr>
            <a:r>
              <a:rPr lang="de-DE" sz="1600" dirty="0"/>
              <a:t>http://commons.wikimedia.org/wiki/File:RISD_Rodin_Hand_of_God.JPG</a:t>
            </a:r>
          </a:p>
          <a:p>
            <a:pPr>
              <a:buNone/>
            </a:pPr>
            <a:r>
              <a:rPr lang="de-DE" sz="1600" dirty="0"/>
              <a:t>https://commons.wikimedia.org/wiki/File:Anna_Blunden_-_%22For_Only_One_Short_Hour%22_-_Google_Art_Project.jpg</a:t>
            </a:r>
          </a:p>
          <a:p>
            <a:pPr>
              <a:buNone/>
            </a:pPr>
            <a:r>
              <a:rPr lang="de-DE" sz="1600" dirty="0"/>
              <a:t>https://commons.wikimedia.org/wiki/File:Giovanni_Bellini_-_Saint_Francis_in_the_Desert_-_Google_Art_Project-x1-y1.jpg</a:t>
            </a:r>
          </a:p>
          <a:p>
            <a:pPr>
              <a:buNone/>
            </a:pPr>
            <a:r>
              <a:rPr lang="de-DE" sz="1600" dirty="0"/>
              <a:t>https://commons.wikimedia.org/wiki/File:Maurice_Prendergast_-_Picnic_-_Google_Art_Project.jpg</a:t>
            </a:r>
          </a:p>
          <a:p>
            <a:pPr>
              <a:buNone/>
            </a:pPr>
            <a:r>
              <a:rPr lang="de-DE" sz="1600" dirty="0"/>
              <a:t>https://commons.wikimedia.org/wiki/File:Pieter_Janssens_Elinga_-_Reading_Woman_-_WGA7482.jpg</a:t>
            </a:r>
          </a:p>
          <a:p>
            <a:pPr>
              <a:buNone/>
            </a:pPr>
            <a:r>
              <a:rPr lang="de-DE" sz="1600" dirty="0"/>
              <a:t>https://www.flickr.com/photos/elycefeliz/2933463061 - elycefeliz</a:t>
            </a:r>
          </a:p>
          <a:p>
            <a:pPr>
              <a:buNone/>
            </a:pPr>
            <a:r>
              <a:rPr lang="de-DE" sz="1600" dirty="0"/>
              <a:t>http://commons.wikimedia.org/wiki/File:Onesimus_sign.jpg</a:t>
            </a:r>
          </a:p>
          <a:p>
            <a:pPr>
              <a:buNone/>
            </a:pPr>
            <a:r>
              <a:rPr lang="de-DE" sz="1600" dirty="0"/>
              <a:t>https://commons.wikimedia.org/wiki/File:%27The_Brothers_-1%27_by_Arthur_Dove,_1941,_Honolulu_Museum_of_Art.jpg</a:t>
            </a:r>
          </a:p>
          <a:p>
            <a:pPr>
              <a:buNone/>
            </a:pPr>
            <a:r>
              <a:rPr lang="de-DE" sz="1600" dirty="0"/>
              <a:t>http://commons.wikimedia.org/wiki/File:Sankt_Matthaeus_Kirke_Copenhagen_altarpiece_detail3.jpg</a:t>
            </a:r>
          </a:p>
          <a:p>
            <a:pPr>
              <a:buNone/>
            </a:pPr>
            <a:r>
              <a:rPr lang="de-DE" sz="1600" dirty="0"/>
              <a:t>https://www.flickr.com/photos/ethnosax/25327867722/ - Neil Coulter</a:t>
            </a:r>
          </a:p>
          <a:p>
            <a:pPr>
              <a:buNone/>
            </a:pPr>
            <a:r>
              <a:rPr lang="de-DE" sz="1600" dirty="0"/>
              <a:t>https://www.flickr.com/photos/damiavos/38033289756 - Damian Entwistle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770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Potter Herman Kahler  --  Laurits Ring, Randers Museum of Art, Jutland, Denmark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6966E0-48F9-444E-9FD2-EC7B24ABDE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-1"/>
            <a:ext cx="7848600" cy="643472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67640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Can I not do with you, O house of Israel, just as this potter has done? … Just like the clay in the potter's hand, so are you in my hand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18:6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181601"/>
            <a:ext cx="236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Hand of God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Auguste Rodin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RISD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Providence, RI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AE744-56FB-45FE-AA19-2D5F8E0CB6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371600"/>
            <a:ext cx="6324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know when I sit down and when I rise up; you discern my thoughts from far away. Even before a word is on my tongue, O LORD, you know it completely.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5500" y="4724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139:2, 4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572001"/>
            <a:ext cx="2057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For Only One Short Hour, or, The Seamstress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Anna Blunden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Yale Centre for British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New Haven, 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E7FA4F-DDAA-4B00-ADFF-09955AC678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01" y="0"/>
            <a:ext cx="5709053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524000"/>
            <a:ext cx="7391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How weighty to me are your thoughts, O God! … I try to count them -- they are more than the sand; I come to the end -- I am still with you.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139:17a, 18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8365" y="5029200"/>
            <a:ext cx="167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St. Francis in the Desert, detail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Giovanni Bellini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Frick Collection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New York, 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8AFBC0-8130-4C7C-B310-E06C6C265C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908" y="0"/>
            <a:ext cx="6878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594</TotalTime>
  <Words>963</Words>
  <Application>Microsoft Office PowerPoint</Application>
  <PresentationFormat>Widescreen</PresentationFormat>
  <Paragraphs>81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First Sunday after Christmas Day Year A</vt:lpstr>
      <vt:lpstr>Fourteenth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118</cp:revision>
  <dcterms:created xsi:type="dcterms:W3CDTF">2016-08-31T16:46:43Z</dcterms:created>
  <dcterms:modified xsi:type="dcterms:W3CDTF">2025-10-09T17:56:17Z</dcterms:modified>
</cp:coreProperties>
</file>