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4"/>
  </p:notesMasterIdLst>
  <p:sldIdLst>
    <p:sldId id="256" r:id="rId2"/>
    <p:sldId id="282" r:id="rId3"/>
    <p:sldId id="384" r:id="rId4"/>
    <p:sldId id="383" r:id="rId5"/>
    <p:sldId id="410" r:id="rId6"/>
    <p:sldId id="385" r:id="rId7"/>
    <p:sldId id="386" r:id="rId8"/>
    <p:sldId id="387" r:id="rId9"/>
    <p:sldId id="408" r:id="rId10"/>
    <p:sldId id="409" r:id="rId11"/>
    <p:sldId id="390" r:id="rId12"/>
    <p:sldId id="391" r:id="rId13"/>
    <p:sldId id="392" r:id="rId14"/>
    <p:sldId id="393" r:id="rId15"/>
    <p:sldId id="394" r:id="rId16"/>
    <p:sldId id="395" r:id="rId17"/>
    <p:sldId id="396" r:id="rId18"/>
    <p:sldId id="397" r:id="rId19"/>
    <p:sldId id="398" r:id="rId20"/>
    <p:sldId id="399" r:id="rId21"/>
    <p:sldId id="400" r:id="rId22"/>
    <p:sldId id="29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6C58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9F2D47-952C-4966-A8DB-F97D3E89F5B8}" v="11" dt="2025-10-09T17:59:17.5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375" autoAdjust="0"/>
    <p:restoredTop sz="94694"/>
  </p:normalViewPr>
  <p:slideViewPr>
    <p:cSldViewPr>
      <p:cViewPr>
        <p:scale>
          <a:sx n="70" d="100"/>
          <a:sy n="70" d="100"/>
        </p:scale>
        <p:origin x="-437" y="16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-421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rlotte Lew" userId="DE9u/HIIxMU0OFQg8o06/mNtqbZG0KcOoC0s0LyOtjk=" providerId="None" clId="Web-{AE6EF7B1-E08A-4F7E-93D5-D868A4FC5F36}"/>
    <pc:docChg chg="modSld">
      <pc:chgData name="Charlotte Lew" userId="DE9u/HIIxMU0OFQg8o06/mNtqbZG0KcOoC0s0LyOtjk=" providerId="None" clId="Web-{AE6EF7B1-E08A-4F7E-93D5-D868A4FC5F36}" dt="2025-10-01T18:41:00.427" v="7" actId="20577"/>
      <pc:docMkLst>
        <pc:docMk/>
      </pc:docMkLst>
      <pc:sldChg chg="modSp">
        <pc:chgData name="Charlotte Lew" userId="DE9u/HIIxMU0OFQg8o06/mNtqbZG0KcOoC0s0LyOtjk=" providerId="None" clId="Web-{AE6EF7B1-E08A-4F7E-93D5-D868A4FC5F36}" dt="2025-10-01T18:41:00.427" v="7" actId="20577"/>
        <pc:sldMkLst>
          <pc:docMk/>
          <pc:sldMk cId="0" sldId="256"/>
        </pc:sldMkLst>
        <pc:spChg chg="mod">
          <ac:chgData name="Charlotte Lew" userId="DE9u/HIIxMU0OFQg8o06/mNtqbZG0KcOoC0s0LyOtjk=" providerId="None" clId="Web-{AE6EF7B1-E08A-4F7E-93D5-D868A4FC5F36}" dt="2025-10-01T18:41:00.427" v="7" actId="20577"/>
          <ac:spMkLst>
            <pc:docMk/>
            <pc:sldMk cId="0" sldId="256"/>
            <ac:spMk id="2" creationId="{00000000-0000-0000-0000-000000000000}"/>
          </ac:spMkLst>
        </pc:spChg>
      </pc:sldChg>
    </pc:docChg>
  </pc:docChgLst>
  <pc:docChgLst>
    <pc:chgData name="Charlotte Lew" userId="DE9u/HIIxMU0OFQg8o06/mNtqbZG0KcOoC0s0LyOtjk=" providerId="None" clId="Web-{D69F2D47-952C-4966-A8DB-F97D3E89F5B8}"/>
    <pc:docChg chg="modSld">
      <pc:chgData name="Charlotte Lew" userId="DE9u/HIIxMU0OFQg8o06/mNtqbZG0KcOoC0s0LyOtjk=" providerId="None" clId="Web-{D69F2D47-952C-4966-A8DB-F97D3E89F5B8}" dt="2025-10-09T17:59:17.578" v="10" actId="20577"/>
      <pc:docMkLst>
        <pc:docMk/>
      </pc:docMkLst>
      <pc:sldChg chg="modSp">
        <pc:chgData name="Charlotte Lew" userId="DE9u/HIIxMU0OFQg8o06/mNtqbZG0KcOoC0s0LyOtjk=" providerId="None" clId="Web-{D69F2D47-952C-4966-A8DB-F97D3E89F5B8}" dt="2025-10-09T17:59:17.578" v="10" actId="20577"/>
        <pc:sldMkLst>
          <pc:docMk/>
          <pc:sldMk cId="0" sldId="297"/>
        </pc:sldMkLst>
        <pc:spChg chg="mod">
          <ac:chgData name="Charlotte Lew" userId="DE9u/HIIxMU0OFQg8o06/mNtqbZG0KcOoC0s0LyOtjk=" providerId="None" clId="Web-{D69F2D47-952C-4966-A8DB-F97D3E89F5B8}" dt="2025-10-09T17:59:17.578" v="10" actId="20577"/>
          <ac:spMkLst>
            <pc:docMk/>
            <pc:sldMk cId="0" sldId="297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492283-5DAD-4197-8B51-666D80DBD764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221417-9C38-480C-A012-705512C66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221417-9C38-480C-A012-705512C668E9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261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advTm="8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2025" y="1143001"/>
            <a:ext cx="9877425" cy="1698625"/>
          </a:xfrm>
        </p:spPr>
        <p:txBody>
          <a:bodyPr>
            <a:noAutofit/>
          </a:bodyPr>
          <a:lstStyle/>
          <a:p>
            <a:r>
              <a:rPr lang="en-US" sz="8800" dirty="0"/>
              <a:t>Thirteenth Sunday after Pentecost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19400" y="3429000"/>
            <a:ext cx="6400800" cy="838200"/>
          </a:xfrm>
        </p:spPr>
        <p:txBody>
          <a:bodyPr>
            <a:normAutofit lnSpcReduction="10000"/>
          </a:bodyPr>
          <a:lstStyle/>
          <a:p>
            <a:r>
              <a:rPr lang="en-US" sz="5400" i="1">
                <a:solidFill>
                  <a:schemeClr val="tx1"/>
                </a:solidFill>
              </a:rPr>
              <a:t>Year C</a:t>
            </a:r>
            <a:endParaRPr lang="en-US" sz="5400" i="1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61681" y="6007745"/>
            <a:ext cx="8953500" cy="830997"/>
          </a:xfrm>
          <a:prstGeom prst="rect">
            <a:avLst/>
          </a:prstGeom>
          <a:solidFill>
            <a:srgbClr val="806C58">
              <a:alpha val="75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Jeremiah 2:4-13 and Psalm 81:1, 10-16  •  Sirach 10:12-18 or Proverbs 25:6-7 and Psalm 112  •  Hebrews 13:1-8, 15-16  Luke 14:1, 7-14</a:t>
            </a:r>
          </a:p>
        </p:txBody>
      </p:sp>
    </p:spTree>
  </p:cSld>
  <p:clrMapOvr>
    <a:masterClrMapping/>
  </p:clrMapOvr>
  <p:transition advTm="8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57600" y="2228672"/>
            <a:ext cx="5410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"The Lord is my helper; </a:t>
            </a:r>
          </a:p>
          <a:p>
            <a:r>
              <a:rPr lang="en-US" sz="3600" dirty="0"/>
              <a:t>I will not be afraid."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67400" y="4267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Hebrews 13:6b</a:t>
            </a:r>
          </a:p>
        </p:txBody>
      </p:sp>
    </p:spTree>
    <p:extLst>
      <p:ext uri="{BB962C8B-B14F-4D97-AF65-F5344CB8AC3E}">
        <p14:creationId xmlns:p14="http://schemas.microsoft.com/office/powerpoint/2010/main" val="2368290017"/>
      </p:ext>
    </p:extLst>
  </p:cSld>
  <p:clrMapOvr>
    <a:masterClrMapping/>
  </p:clrMapOvr>
  <p:transition advTm="8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3246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Psalm 23  --  John August Swanson, serigraph, 2010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9F591AE-97BD-46B4-B7A2-44B800D1149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000" y="371062"/>
            <a:ext cx="9144000" cy="5724938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1773178"/>
            <a:ext cx="6934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On one occasion when Jesus was going to the house of a leader of the Pharisees to eat a meal on the sabbath, they were watching him closely.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14:1</a:t>
            </a:r>
          </a:p>
        </p:txBody>
      </p:sp>
    </p:spTree>
  </p:cSld>
  <p:clrMapOvr>
    <a:masterClrMapping/>
  </p:clrMapOvr>
  <p:transition advTm="8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3246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Pharisees, detail from John the Baptist Bearing Witness  --  Francesco Granacci, Met Museum, New York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87CFF3-CEF9-4DF6-A497-1ED82C420EC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194847"/>
            <a:ext cx="9144000" cy="5806495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1447800"/>
            <a:ext cx="6781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He said … to the one who had invited him, "When you give a luncheon or a dinner, do not invite your friends or your brothers or your relatives or rich neighbors …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14:12a</a:t>
            </a:r>
          </a:p>
        </p:txBody>
      </p:sp>
    </p:spTree>
  </p:cSld>
  <p:clrMapOvr>
    <a:masterClrMapping/>
  </p:clrMapOvr>
  <p:transition advTm="8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418116" y="4343401"/>
            <a:ext cx="1249885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95000"/>
                  </a:schemeClr>
                </a:solidFill>
              </a:rPr>
              <a:t>Guests, detail, Banquet of Herod</a:t>
            </a:r>
          </a:p>
          <a:p>
            <a:pPr algn="ctr"/>
            <a:endParaRPr lang="en-US" sz="14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400" dirty="0">
                <a:solidFill>
                  <a:schemeClr val="tx1">
                    <a:lumMod val="95000"/>
                  </a:schemeClr>
                </a:solidFill>
              </a:rPr>
              <a:t>Pedro G. Benabarre</a:t>
            </a:r>
          </a:p>
          <a:p>
            <a:pPr algn="ctr"/>
            <a:r>
              <a:rPr lang="en-US" sz="1400" dirty="0">
                <a:solidFill>
                  <a:schemeClr val="tx1">
                    <a:lumMod val="95000"/>
                  </a:schemeClr>
                </a:solidFill>
              </a:rPr>
              <a:t>National Art Museum of Catalonia</a:t>
            </a:r>
          </a:p>
          <a:p>
            <a:pPr algn="ctr"/>
            <a:r>
              <a:rPr lang="en-US" sz="1400" dirty="0">
                <a:solidFill>
                  <a:schemeClr val="tx1">
                    <a:lumMod val="95000"/>
                  </a:schemeClr>
                </a:solidFill>
              </a:rPr>
              <a:t>Barcelona, Spain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56EB60-AE55-4362-A1B5-6F1C4CBF09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001" y="0"/>
            <a:ext cx="7741715" cy="68580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2133600"/>
            <a:ext cx="7086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But when you give a banquet, invite the poor, the crippled, the lame, and the blind.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36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14:13</a:t>
            </a:r>
          </a:p>
        </p:txBody>
      </p:sp>
    </p:spTree>
  </p:cSld>
  <p:clrMapOvr>
    <a:masterClrMapping/>
  </p:clrMapOvr>
  <p:transition advTm="8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4008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The Poor Invited to the Feast  --  JESUS MAFA, Cameroon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EFA2C50-1054-4013-92EE-9F08262B597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210412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71800" y="1981200"/>
            <a:ext cx="6705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And you will be blessed, because they cannot repay you, for you will be repaid at the resurrection of the righteous."</a:t>
            </a:r>
          </a:p>
          <a:p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14:14</a:t>
            </a:r>
          </a:p>
        </p:txBody>
      </p:sp>
    </p:spTree>
  </p:cSld>
  <p:clrMapOvr>
    <a:masterClrMapping/>
  </p:clrMapOvr>
  <p:transition advTm="8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443246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Waiting for the Blessing  --  Mycola Pymonenko, Rybinsk Museum, Rybinsk, Russia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9336DB7-457E-486C-B995-E3518461CDD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1"/>
            <a:ext cx="9144000" cy="6309315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" y="1524000"/>
            <a:ext cx="7467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for my people have committed two evils: they have forsaken me, the fountain of living water, and dug out cisterns for themselves, cracked cisterns that can hold no water.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91200" y="4872336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Jeremiah 2:13</a:t>
            </a:r>
          </a:p>
        </p:txBody>
      </p:sp>
    </p:spTree>
  </p:cSld>
  <p:clrMapOvr>
    <a:masterClrMapping/>
  </p:clrMapOvr>
  <p:transition advTm="8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" y="1981200"/>
            <a:ext cx="7315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For all who exalt themselves will be humbled, and those who humble themselves will be exalted."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5000" y="41910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14:11</a:t>
            </a:r>
          </a:p>
        </p:txBody>
      </p:sp>
    </p:spTree>
  </p:cSld>
  <p:clrMapOvr>
    <a:masterClrMapping/>
  </p:clrMapOvr>
  <p:transition advTm="8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4648201"/>
            <a:ext cx="1143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Among the Humble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Leon Lhermitte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Met Museum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New York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435F5DB-DC4C-43A7-93B1-71E1DFBCE08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04" t="22222"/>
          <a:stretch/>
        </p:blipFill>
        <p:spPr>
          <a:xfrm>
            <a:off x="2937468" y="0"/>
            <a:ext cx="7696200" cy="68580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06362"/>
            <a:ext cx="8229600" cy="503238"/>
          </a:xfrm>
        </p:spPr>
        <p:txBody>
          <a:bodyPr>
            <a:normAutofit/>
          </a:bodyPr>
          <a:lstStyle/>
          <a:p>
            <a:r>
              <a:rPr lang="en-US" sz="2400" dirty="0"/>
              <a:t>Credits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609600"/>
            <a:ext cx="8991600" cy="6248400"/>
          </a:xfrm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>
              <a:buNone/>
            </a:pPr>
            <a:r>
              <a:rPr lang="en-US" sz="1600"/>
              <a:t>New Revised Standard Version Updated Edition Bible, copyright 2022, Division of Christian Education of </a:t>
            </a:r>
            <a:r>
              <a:rPr lang="en-US" sz="1600" dirty="0"/>
              <a:t>the National Council of the Churches of Christ in the United States of America. Used by permission. All rights reserved.</a:t>
            </a:r>
          </a:p>
          <a:p>
            <a:pPr>
              <a:buNone/>
            </a:pPr>
            <a:endParaRPr lang="en-US" sz="1600" dirty="0"/>
          </a:p>
          <a:p>
            <a:pPr>
              <a:buNone/>
            </a:pPr>
            <a:r>
              <a:rPr lang="en-US" sz="1600" dirty="0"/>
              <a:t>https://www.flickr.com/photos/unamid-photo/6806932361/</a:t>
            </a:r>
          </a:p>
          <a:p>
            <a:pPr>
              <a:buNone/>
            </a:pPr>
            <a:r>
              <a:rPr lang="en-US" sz="1600" dirty="0"/>
              <a:t>https://commons.wikimedia.org/wiki/File:Sweet_Honey_in_the_Rock.jpg</a:t>
            </a:r>
          </a:p>
          <a:p>
            <a:pPr>
              <a:buNone/>
            </a:pPr>
            <a:r>
              <a:rPr lang="en-US" sz="1600" dirty="0"/>
              <a:t>https://commons.wikimedia.org/wiki/File:Abraham_entertainment_angels_MNMA_Cl19000.jpg</a:t>
            </a:r>
          </a:p>
          <a:p>
            <a:pPr>
              <a:buNone/>
            </a:pPr>
            <a:r>
              <a:rPr lang="en-US" sz="1600" dirty="0"/>
              <a:t>http://www.flickr.com/photos/leahbrooks/3966832626/</a:t>
            </a:r>
          </a:p>
          <a:p>
            <a:pPr>
              <a:buNone/>
            </a:pPr>
            <a:r>
              <a:rPr lang="en-US" sz="1600" dirty="0"/>
              <a:t>www.JohnAugustSwanson.com - copyright 2010 by John August Swanson</a:t>
            </a:r>
          </a:p>
          <a:p>
            <a:pPr>
              <a:buNone/>
            </a:pPr>
            <a:r>
              <a:rPr lang="en-US" sz="1600" dirty="0"/>
              <a:t>https://www.flickr.com/photos/peterjr1961/4826825691/ - Peter Roan</a:t>
            </a:r>
          </a:p>
          <a:p>
            <a:pPr>
              <a:buNone/>
            </a:pPr>
            <a:r>
              <a:rPr lang="en-US" sz="1600" dirty="0"/>
              <a:t>https://commons.wikimedia.org/wiki/File:Pedro_Garc%C3%ADa_de_Benabarre_and_workshop_-_Herod%27s_Banquet_-_Google_Art_Project.jpg</a:t>
            </a:r>
          </a:p>
          <a:p>
            <a:pPr>
              <a:buNone/>
            </a:pPr>
            <a:r>
              <a:rPr lang="en-US" sz="1600" dirty="0"/>
              <a:t>http://diglib.library.vanderbilt.edu/act-imagelink.pl?RC=48397</a:t>
            </a:r>
          </a:p>
          <a:p>
            <a:pPr>
              <a:buNone/>
            </a:pPr>
            <a:r>
              <a:rPr lang="en-US" sz="1600" dirty="0"/>
              <a:t>http://commons.wikimedia.org/wiki/File:PimonenkoNK_PashalZautrRYB.jpg</a:t>
            </a:r>
          </a:p>
          <a:p>
            <a:pPr>
              <a:buNone/>
            </a:pPr>
            <a:r>
              <a:rPr lang="en-US" sz="1600" dirty="0"/>
              <a:t>https://commons.wikimedia.org/wiki/File:Among_the_Humble_MET_ep05.38.bw.R.jpg</a:t>
            </a:r>
          </a:p>
          <a:p>
            <a:pPr>
              <a:buNone/>
            </a:pPr>
            <a:endParaRPr lang="en-US" sz="1600" dirty="0"/>
          </a:p>
          <a:p>
            <a:pPr>
              <a:buNone/>
            </a:pPr>
            <a:r>
              <a:rPr lang="en-US" sz="1600" dirty="0"/>
              <a:t>Additional descriptions can be found at the Art in the Christian Tradition image library, a service of the Vanderbilt Divinity Library, </a:t>
            </a:r>
            <a:r>
              <a:rPr lang="en-US" sz="1600" dirty="0" err="1"/>
              <a:t>http://diglib.library.vanderbilt.edu/</a:t>
            </a:r>
            <a:r>
              <a:rPr lang="en-US" sz="1600" dirty="0"/>
              <a:t>.  All images available via Creative Commons 3.0 License.</a:t>
            </a:r>
          </a:p>
          <a:p>
            <a:endParaRPr lang="en-US" sz="1200" dirty="0"/>
          </a:p>
          <a:p>
            <a:endParaRPr lang="en-US" sz="1400" dirty="0"/>
          </a:p>
          <a:p>
            <a:endParaRPr lang="en-US" sz="1400" dirty="0"/>
          </a:p>
        </p:txBody>
      </p:sp>
    </p:spTree>
  </p:cSld>
  <p:clrMapOvr>
    <a:masterClrMapping/>
  </p:clrMapOvr>
  <p:transition advTm="3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3246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Construction of Water Pump for Well  --  North Darfur, Sudan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F15B5E6-89DD-4906-9474-1D57CB292F2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-18854"/>
            <a:ext cx="9144000" cy="6098977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" y="1600200"/>
            <a:ext cx="6858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Sing aloud to God our strength; shout for joy to the God of Jacob …  Open your mouth wide and I will fill it … with honey from the rock …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36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Psalm 81:1, 10b, 16b</a:t>
            </a:r>
          </a:p>
        </p:txBody>
      </p:sp>
    </p:spTree>
  </p:cSld>
  <p:clrMapOvr>
    <a:masterClrMapping/>
  </p:clrMapOvr>
  <p:transition advTm="8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3246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Sweet Honey in the Rock, African-American Gospel choir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3E7AF8E-4EDD-4128-9EEE-3C2CFFCD88D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000" y="267094"/>
            <a:ext cx="9144000" cy="588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729901"/>
      </p:ext>
    </p:extLst>
  </p:cSld>
  <p:clrMapOvr>
    <a:masterClrMapping/>
  </p:clrMapOvr>
  <p:transition advTm="8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1676400"/>
            <a:ext cx="6553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Happy are those who fear the LORD … They rise in the darkness as a light for the upright; they are gracious, merciful, and righteous.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Psalm 112:1b, 4</a:t>
            </a:r>
          </a:p>
        </p:txBody>
      </p:sp>
    </p:spTree>
  </p:cSld>
  <p:clrMapOvr>
    <a:masterClrMapping/>
  </p:clrMapOvr>
  <p:transition advTm="8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5029200"/>
            <a:ext cx="2057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Blessed are the Merciful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Arlington Street Church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Boston, MA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A1325A-CCF9-45A6-9F57-E03E5A783A4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4884" y="107348"/>
            <a:ext cx="4501516" cy="6748979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1828800"/>
            <a:ext cx="6934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Do not neglect to show hospitality to strangers, for by doing that some have entertained angels without knowing it.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91200" y="44196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Hebrews 13:2</a:t>
            </a:r>
          </a:p>
        </p:txBody>
      </p:sp>
    </p:spTree>
  </p:cSld>
  <p:clrMapOvr>
    <a:masterClrMapping/>
  </p:clrMapOvr>
  <p:transition advTm="8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28800" y="5257800"/>
            <a:ext cx="16002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95000"/>
                  </a:schemeClr>
                </a:solidFill>
              </a:rPr>
              <a:t>Abraham, Sarah, and the Three Visitors </a:t>
            </a:r>
          </a:p>
          <a:p>
            <a:pPr algn="ctr"/>
            <a:endParaRPr lang="en-US" sz="14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400" dirty="0">
                <a:solidFill>
                  <a:schemeClr val="tx1">
                    <a:lumMod val="95000"/>
                  </a:schemeClr>
                </a:solidFill>
              </a:rPr>
              <a:t>Catalan Cloister</a:t>
            </a:r>
          </a:p>
          <a:p>
            <a:pPr algn="ctr"/>
            <a:r>
              <a:rPr lang="en-US" sz="1400" dirty="0" err="1">
                <a:solidFill>
                  <a:schemeClr val="tx1">
                    <a:lumMod val="95000"/>
                  </a:schemeClr>
                </a:solidFill>
              </a:rPr>
              <a:t>Musee</a:t>
            </a:r>
            <a:r>
              <a:rPr lang="en-US" sz="1400" dirty="0">
                <a:solidFill>
                  <a:schemeClr val="tx1">
                    <a:lumMod val="95000"/>
                  </a:schemeClr>
                </a:solidFill>
              </a:rPr>
              <a:t> du Cluny</a:t>
            </a:r>
          </a:p>
          <a:p>
            <a:pPr algn="ctr"/>
            <a:r>
              <a:rPr lang="en-US" sz="1400" dirty="0">
                <a:solidFill>
                  <a:schemeClr val="tx1">
                    <a:lumMod val="95000"/>
                  </a:schemeClr>
                </a:solidFill>
              </a:rPr>
              <a:t>Paris, France</a:t>
            </a:r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29C4A43-0A92-F6B6-F0FE-1C6A621319D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08788" y="0"/>
            <a:ext cx="5587612" cy="6805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15764"/>
      </p:ext>
    </p:extLst>
  </p:cSld>
  <p:clrMapOvr>
    <a:masterClrMapping/>
  </p:clrMapOvr>
  <p:transition advTm="8000"/>
</p:sld>
</file>

<file path=ppt/theme/theme1.xml><?xml version="1.0" encoding="utf-8"?>
<a:theme xmlns:a="http://schemas.openxmlformats.org/drawingml/2006/main" name="First Sunday after Christmas Day Year A">
  <a:themeElements>
    <a:clrScheme name="Custom 1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2F2F2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First Sunday after Christmas Day Year A</Template>
  <TotalTime>271</TotalTime>
  <Words>726</Words>
  <Application>Microsoft Office PowerPoint</Application>
  <PresentationFormat>Widescreen</PresentationFormat>
  <Paragraphs>66</Paragraphs>
  <Slides>22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First Sunday after Christmas Day Year A</vt:lpstr>
      <vt:lpstr>Thirteenth Sunday after Pentecost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Credits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?</dc:title>
  <dc:creator>Anne</dc:creator>
  <cp:lastModifiedBy>Anne Richardson</cp:lastModifiedBy>
  <cp:revision>131</cp:revision>
  <dcterms:created xsi:type="dcterms:W3CDTF">2016-08-31T16:46:43Z</dcterms:created>
  <dcterms:modified xsi:type="dcterms:W3CDTF">2025-10-09T17:59:18Z</dcterms:modified>
</cp:coreProperties>
</file>