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6"/>
  </p:notesMasterIdLst>
  <p:sldIdLst>
    <p:sldId id="256" r:id="rId2"/>
    <p:sldId id="383" r:id="rId3"/>
    <p:sldId id="384" r:id="rId4"/>
    <p:sldId id="385" r:id="rId5"/>
    <p:sldId id="386" r:id="rId6"/>
    <p:sldId id="387" r:id="rId7"/>
    <p:sldId id="408" r:id="rId8"/>
    <p:sldId id="282" r:id="rId9"/>
    <p:sldId id="382" r:id="rId10"/>
    <p:sldId id="40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0" r:id="rId22"/>
    <p:sldId id="401" r:id="rId23"/>
    <p:sldId id="402" r:id="rId24"/>
    <p:sldId id="29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797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F06F8E-3992-485E-A24D-BE74DE0B4348}" v="40" dt="2025-10-13T16:43:08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251" autoAdjust="0"/>
    <p:restoredTop sz="94694"/>
  </p:normalViewPr>
  <p:slideViewPr>
    <p:cSldViewPr>
      <p:cViewPr varScale="1">
        <p:scale>
          <a:sx n="69" d="100"/>
          <a:sy n="69" d="100"/>
        </p:scale>
        <p:origin x="82" y="2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6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9FE17B95-F814-42BD-A4FE-7C87AC90C279}"/>
    <pc:docChg chg="modSld">
      <pc:chgData name="Charlotte Lew" userId="DE9u/HIIxMU0OFQg8o06/mNtqbZG0KcOoC0s0LyOtjk=" providerId="None" clId="Web-{9FE17B95-F814-42BD-A4FE-7C87AC90C279}" dt="2025-10-01T18:38:09.583" v="3" actId="20577"/>
      <pc:docMkLst>
        <pc:docMk/>
      </pc:docMkLst>
      <pc:sldChg chg="modSp">
        <pc:chgData name="Charlotte Lew" userId="DE9u/HIIxMU0OFQg8o06/mNtqbZG0KcOoC0s0LyOtjk=" providerId="None" clId="Web-{9FE17B95-F814-42BD-A4FE-7C87AC90C279}" dt="2025-10-01T18:38:09.583" v="3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9FE17B95-F814-42BD-A4FE-7C87AC90C279}" dt="2025-10-01T18:38:09.583" v="3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C4E0DB6C-53AF-42F2-B42E-C6F667C049DF}"/>
    <pc:docChg chg="modSld">
      <pc:chgData name="Charlotte Lew" userId="DE9u/HIIxMU0OFQg8o06/mNtqbZG0KcOoC0s0LyOtjk=" providerId="None" clId="Web-{C4E0DB6C-53AF-42F2-B42E-C6F667C049DF}" dt="2025-10-09T18:01:32.440" v="13" actId="20577"/>
      <pc:docMkLst>
        <pc:docMk/>
      </pc:docMkLst>
      <pc:sldChg chg="modSp">
        <pc:chgData name="Charlotte Lew" userId="DE9u/HIIxMU0OFQg8o06/mNtqbZG0KcOoC0s0LyOtjk=" providerId="None" clId="Web-{C4E0DB6C-53AF-42F2-B42E-C6F667C049DF}" dt="2025-10-09T18:01:32.440" v="13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C4E0DB6C-53AF-42F2-B42E-C6F667C049DF}" dt="2025-10-09T18:01:32.440" v="13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6CF06F8E-3992-485E-A24D-BE74DE0B4348}"/>
    <pc:docChg chg="modSld">
      <pc:chgData name="Charlotte Lew" userId="DE9u/HIIxMU0OFQg8o06/mNtqbZG0KcOoC0s0LyOtjk=" providerId="None" clId="Web-{6CF06F8E-3992-485E-A24D-BE74DE0B4348}" dt="2025-10-13T16:43:08.169" v="21" actId="20577"/>
      <pc:docMkLst>
        <pc:docMk/>
      </pc:docMkLst>
      <pc:sldChg chg="modSp">
        <pc:chgData name="Charlotte Lew" userId="DE9u/HIIxMU0OFQg8o06/mNtqbZG0KcOoC0s0LyOtjk=" providerId="None" clId="Web-{6CF06F8E-3992-485E-A24D-BE74DE0B4348}" dt="2025-10-13T16:37:55.261" v="4" actId="20577"/>
        <pc:sldMkLst>
          <pc:docMk/>
          <pc:sldMk cId="0" sldId="282"/>
        </pc:sldMkLst>
        <pc:spChg chg="mod">
          <ac:chgData name="Charlotte Lew" userId="DE9u/HIIxMU0OFQg8o06/mNtqbZG0KcOoC0s0LyOtjk=" providerId="None" clId="Web-{6CF06F8E-3992-485E-A24D-BE74DE0B4348}" dt="2025-10-13T16:37:55.261" v="4" actId="20577"/>
          <ac:spMkLst>
            <pc:docMk/>
            <pc:sldMk cId="0" sldId="282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6CF06F8E-3992-485E-A24D-BE74DE0B4348}" dt="2025-10-13T16:42:22.747" v="18" actId="20577"/>
        <pc:sldMkLst>
          <pc:docMk/>
          <pc:sldMk cId="0" sldId="399"/>
        </pc:sldMkLst>
        <pc:spChg chg="mod">
          <ac:chgData name="Charlotte Lew" userId="DE9u/HIIxMU0OFQg8o06/mNtqbZG0KcOoC0s0LyOtjk=" providerId="None" clId="Web-{6CF06F8E-3992-485E-A24D-BE74DE0B4348}" dt="2025-10-13T16:42:22.747" v="18" actId="20577"/>
          <ac:spMkLst>
            <pc:docMk/>
            <pc:sldMk cId="0" sldId="399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6CF06F8E-3992-485E-A24D-BE74DE0B4348}" dt="2025-10-13T16:43:08.169" v="21" actId="20577"/>
        <pc:sldMkLst>
          <pc:docMk/>
          <pc:sldMk cId="0" sldId="401"/>
        </pc:sldMkLst>
        <pc:spChg chg="mod">
          <ac:chgData name="Charlotte Lew" userId="DE9u/HIIxMU0OFQg8o06/mNtqbZG0KcOoC0s0LyOtjk=" providerId="None" clId="Web-{6CF06F8E-3992-485E-A24D-BE74DE0B4348}" dt="2025-10-13T16:43:08.169" v="21" actId="20577"/>
          <ac:spMkLst>
            <pc:docMk/>
            <pc:sldMk cId="0" sldId="401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</p:spPr>
        <p:txBody>
          <a:bodyPr>
            <a:noAutofit/>
          </a:bodyPr>
          <a:lstStyle/>
          <a:p>
            <a:r>
              <a:rPr lang="en-US" sz="8800" dirty="0"/>
              <a:t>Eleventh 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05000" y="5827694"/>
            <a:ext cx="8458200" cy="954107"/>
          </a:xfrm>
          <a:prstGeom prst="rect">
            <a:avLst/>
          </a:prstGeom>
          <a:solidFill>
            <a:srgbClr val="61797A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Isaiah 5:1-7 and Psalm 80:1-2, 8-19  •  Jeremiah 23:23-29 and Psalm 82  •  Hebrews 11:29-12:2  •  Luke 12:49-56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752600"/>
            <a:ext cx="701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Who can hide in secret places so that I cannot see them, says the LORD. Do I not fill heaven and earth?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Jeremiah 23:24a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5675" y="5486400"/>
            <a:ext cx="2857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Beauty of Creation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Washington National Cathedral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Washington, DC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60F499-5D99-485E-8BC2-ECC8573945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9812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Give justice to the weak and the orphan; maintain the right of the lowly and the destitute.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98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82:3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Waif  --  Walter Langley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B6D080-5BBE-6B65-6A72-663C36CC9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90854"/>
            <a:ext cx="7905750" cy="608134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766828"/>
            <a:ext cx="678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By faith Rahab the prostitute did not perish with those who were disobedient, because she had received the spies in peace.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Hebrews 11:31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105400"/>
            <a:ext cx="2286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Rahab and the Spies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Camden Press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Metropolitan Museum of Art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New York, 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4CA95B-6E98-4561-AC56-7E96F7104D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0078"/>
            <a:ext cx="5638800" cy="683646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4478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since we are surrounded by so great a cloud of witnesses … let us run with perseverance the race that is set before us,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Hebrews 12:1ac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5334001"/>
            <a:ext cx="28575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Singing Windows, detail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University Chapel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Tuskegee University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Tuskegee, AL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D3146A-6CE6-47F2-85AE-C41877BFFF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0"/>
            <a:ext cx="3958124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6045" y="1447800"/>
            <a:ext cx="68999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looking to Jesus the pioneer … who … endured the cross, disregarding its shame, and has taken his seat at the right hand of the throne of God.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Hebrews 12:2ac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257800"/>
            <a:ext cx="1676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Christ on the Cross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Paolo Veneziano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National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Krakow, Poland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CC5452-848E-4453-A17F-0264AF2B5B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9562" y="23594"/>
            <a:ext cx="4948238" cy="685003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524000"/>
            <a:ext cx="6629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brought a vine out of Egypt … and planted it.  You cleared the ground for it; it took deep root and filled the land.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80:8ac, 9</a:t>
            </a:r>
          </a:p>
        </p:txBody>
      </p:sp>
    </p:spTree>
    <p:extLst>
      <p:ext uri="{BB962C8B-B14F-4D97-AF65-F5344CB8AC3E}">
        <p14:creationId xmlns:p14="http://schemas.microsoft.com/office/powerpoint/2010/main" val="2646186120"/>
      </p:ext>
    </p:extLst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81201"/>
            <a:ext cx="716280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"I came to cast fire upon the earth, and how I wish it were already </a:t>
            </a:r>
            <a:r>
              <a:rPr lang="en-US" sz="3600" dirty="0" err="1"/>
              <a:t>ablazed</a:t>
            </a:r>
            <a:r>
              <a:rPr lang="en-US" sz="3600" dirty="0"/>
              <a:t>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0" y="3905073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12:49</a:t>
            </a:r>
          </a:p>
        </p:txBody>
      </p:sp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5334001"/>
            <a:ext cx="259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Fire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Washington National Cathedral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Washington, DC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727CD8-119B-49DA-A633-61F91ED629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600" y="50806"/>
            <a:ext cx="4038600" cy="673099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2057400"/>
            <a:ext cx="654177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I have a baptism with which to be </a:t>
            </a:r>
            <a:r>
              <a:rPr lang="en-US" sz="3600"/>
              <a:t>baptized, and what constraint I am </a:t>
            </a:r>
            <a:r>
              <a:rPr lang="en-US" sz="3600" dirty="0"/>
              <a:t>under until it is completed!"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84570" y="4495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12:50</a:t>
            </a:r>
          </a:p>
        </p:txBody>
      </p:sp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Gethsemane  --  JESUS MAFA, Cameroon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977671-D0D2-4030-8AE5-98EED2A52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734" y="1"/>
            <a:ext cx="9073266" cy="614389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400"/>
              <a:t>New Revised Standard Version Updated Edition Bible, copyright 2022, Division of Christian Education of the National </a:t>
            </a:r>
            <a:r>
              <a:rPr lang="en-US" sz="1400" dirty="0"/>
              <a:t>Council of the Churches of Christ in the United States of America. Used by permission. All rights reserved.</a:t>
            </a:r>
          </a:p>
          <a:p>
            <a:pPr>
              <a:buNone/>
            </a:pPr>
            <a:endParaRPr lang="it-IT" sz="1400" dirty="0"/>
          </a:p>
          <a:p>
            <a:pPr>
              <a:buNone/>
            </a:pPr>
            <a:r>
              <a:rPr lang="it-IT" sz="1400" dirty="0"/>
              <a:t>https://commons.wikimedia.org/wiki/File:Clerestory_window_-_South_Nave_Bay_D_-_National_Cathedral_-_DC.JPG</a:t>
            </a:r>
          </a:p>
          <a:p>
            <a:pPr>
              <a:buNone/>
            </a:pPr>
            <a:r>
              <a:rPr lang="it-IT" sz="1400" dirty="0"/>
              <a:t>https://commons.wikimedia.org/wiki/File:Csontv%C3%A1ry_Kosztka,_Tivadar_-_Pilgrimage_to_the_Cedars_of_Lebanon_-_Google_Art_Project.jpg</a:t>
            </a:r>
          </a:p>
          <a:p>
            <a:pPr>
              <a:buNone/>
            </a:pPr>
            <a:r>
              <a:rPr lang="it-IT" sz="1400" dirty="0"/>
              <a:t>https://commons.wikimedia.org/wiki/File:Vincent_van_Gogh_-_Red_Vineyard_at_Arles_(1888).jpg</a:t>
            </a:r>
          </a:p>
          <a:p>
            <a:pPr>
              <a:buNone/>
            </a:pPr>
            <a:r>
              <a:rPr lang="it-IT" sz="1400" dirty="0" err="1"/>
              <a:t>https</a:t>
            </a:r>
            <a:r>
              <a:rPr lang="it-IT" sz="1400" dirty="0"/>
              <a:t>://commons.wikimedia.org/wiki/File:Constant_Mayer_-_Recognition-_North_and_South_-_Google_Art_Project.jpg</a:t>
            </a:r>
          </a:p>
          <a:p>
            <a:pPr>
              <a:buNone/>
            </a:pPr>
            <a:r>
              <a:rPr lang="it-IT" sz="1400" dirty="0"/>
              <a:t>https://commons.wikimedia.org/wiki/File:Stained_glass_window_Washington_National_Cathedral_2012_06.JPG – Caroline Lena Becker</a:t>
            </a:r>
          </a:p>
          <a:p>
            <a:pPr>
              <a:buNone/>
            </a:pPr>
            <a:r>
              <a:rPr lang="it-IT" sz="1400" dirty="0"/>
              <a:t>https://www.flickr.com/photos/cdevers/4602805654/</a:t>
            </a:r>
          </a:p>
          <a:p>
            <a:pPr>
              <a:buNone/>
            </a:pPr>
            <a:r>
              <a:rPr lang="it-IT" sz="1400" dirty="0"/>
              <a:t>https://commons.wikimedia.org/wiki/File:Walter_Langley_-_The_Waif_1889.jpg</a:t>
            </a:r>
          </a:p>
          <a:p>
            <a:pPr>
              <a:buNone/>
            </a:pPr>
            <a:r>
              <a:rPr lang="it-IT" sz="1400" dirty="0"/>
              <a:t>https://commons.wikimedia.org/wiki/File:Rahab_and_the_Spies_(Dalziels%27_Bible_Gallery)_MET_DP835647.jpg</a:t>
            </a:r>
          </a:p>
          <a:p>
            <a:pPr>
              <a:buNone/>
            </a:pPr>
            <a:r>
              <a:rPr lang="it-IT" sz="1400" dirty="0"/>
              <a:t>https://commons.wikimedia.org/wiki/File:Singing_Windows_stained_glass,_designed_by_J%26R_Lamb,_located_in_the_University_chapel_at_Tuskegee_University,_Tuskegee,_Alabama_LCCN2010637794.tif</a:t>
            </a:r>
          </a:p>
          <a:p>
            <a:pPr>
              <a:buNone/>
            </a:pPr>
            <a:r>
              <a:rPr lang="it-IT" sz="1400" dirty="0"/>
              <a:t>https://commons.wikimedia.org/wiki/File:Veneziano_Crucifixion.jpg – BergererSF</a:t>
            </a:r>
          </a:p>
          <a:p>
            <a:pPr>
              <a:buNone/>
            </a:pPr>
            <a:r>
              <a:rPr lang="it-IT" sz="1400" dirty="0"/>
              <a:t>http://www.flickr.com/photos/laurapadgett/3375617793/</a:t>
            </a:r>
          </a:p>
          <a:p>
            <a:pPr>
              <a:buNone/>
            </a:pPr>
            <a:r>
              <a:rPr lang="it-IT" sz="1400" dirty="0"/>
              <a:t>http://diglib.library.vanderbilt.edu/act-imagelink.pl?RC=48391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Additional descriptions can be found at the Art in the Christian Tradition image library, a service of the Vanderbilt Divinity Library, </a:t>
            </a:r>
            <a:r>
              <a:rPr lang="en-US" sz="1400" dirty="0" err="1"/>
              <a:t>http://diglib.library.vanderbilt.edu/</a:t>
            </a:r>
            <a:r>
              <a:rPr lang="en-US" sz="1400" dirty="0"/>
              <a:t>.  All images available via Creative Commons 3.0 License.</a:t>
            </a:r>
          </a:p>
          <a:p>
            <a:endParaRPr lang="en-US" sz="1100" dirty="0"/>
          </a:p>
          <a:p>
            <a:endParaRPr lang="en-US" sz="12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00800"/>
            <a:ext cx="861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Morning in a Pine Forest  --  Ivan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Shishkin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Tretyakov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Gallery, Moscow, Russia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9AC24C-0394-4FC3-AA33-6E0CE89A11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2561"/>
            <a:ext cx="9144000" cy="619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99154"/>
      </p:ext>
    </p:extLst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1009" y="1981200"/>
            <a:ext cx="6324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 mountains were covered with its shade, the mighty cedars with its branches;</a:t>
            </a:r>
          </a:p>
          <a:p>
            <a:endParaRPr lang="en-US" sz="3600" dirty="0"/>
          </a:p>
          <a:p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80:10</a:t>
            </a:r>
          </a:p>
        </p:txBody>
      </p:sp>
    </p:spTree>
    <p:extLst>
      <p:ext uri="{BB962C8B-B14F-4D97-AF65-F5344CB8AC3E}">
        <p14:creationId xmlns:p14="http://schemas.microsoft.com/office/powerpoint/2010/main" val="1659269917"/>
      </p:ext>
    </p:extLst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7842" y="5042118"/>
            <a:ext cx="18473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Pilgrimage to the Cedars of Lebanon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T. Csontváry Kosztka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Hungarian National Gallery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Budapest, Hungary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15E774-C953-4649-9673-7CF0EA759C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0" y="0"/>
            <a:ext cx="6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61085"/>
      </p:ext>
    </p:extLst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2133601"/>
            <a:ext cx="708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it sent out its branches to the sea, and its shoots to the River.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4038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80:11</a:t>
            </a:r>
          </a:p>
        </p:txBody>
      </p:sp>
    </p:spTree>
    <p:extLst>
      <p:ext uri="{BB962C8B-B14F-4D97-AF65-F5344CB8AC3E}">
        <p14:creationId xmlns:p14="http://schemas.microsoft.com/office/powerpoint/2010/main" val="1881925363"/>
      </p:ext>
    </p:extLst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6473095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Red Vineyard  --  Vincent van Gogh, Pushkin Museum of Fine Arts, Moscow, Russia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D77900-A232-400C-8AA7-2FA00D655D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1" y="1"/>
            <a:ext cx="9143999" cy="63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01170"/>
      </p:ext>
    </p:extLst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447800"/>
            <a:ext cx="7467600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For the vineyard of the LORD of hosts is the house of Israel, and the people of Judah are his cherished garden; he expected justice, but saw bloodshed; righteousness, but heard a cry!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200" y="4800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Isaiah 5:7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Recognition: North and South  --  Constant Mayer, Museum of Fine Arts, Houston, TX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25B7EB-B87E-4F86-A7FF-DA161DBF43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1"/>
            <a:ext cx="8686800" cy="635900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563</TotalTime>
  <Words>854</Words>
  <Application>Microsoft Office PowerPoint</Application>
  <PresentationFormat>Widescreen</PresentationFormat>
  <Paragraphs>76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First Sunday after Christmas Day Year A</vt:lpstr>
      <vt:lpstr>Eleventh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140</cp:revision>
  <dcterms:created xsi:type="dcterms:W3CDTF">2016-08-31T16:46:43Z</dcterms:created>
  <dcterms:modified xsi:type="dcterms:W3CDTF">2025-10-13T16:43:13Z</dcterms:modified>
</cp:coreProperties>
</file>