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8"/>
  </p:notesMasterIdLst>
  <p:sldIdLst>
    <p:sldId id="256" r:id="rId2"/>
    <p:sldId id="282" r:id="rId3"/>
    <p:sldId id="382" r:id="rId4"/>
    <p:sldId id="383" r:id="rId5"/>
    <p:sldId id="384" r:id="rId6"/>
    <p:sldId id="405" r:id="rId7"/>
    <p:sldId id="410" r:id="rId8"/>
    <p:sldId id="385" r:id="rId9"/>
    <p:sldId id="386" r:id="rId10"/>
    <p:sldId id="387" r:id="rId11"/>
    <p:sldId id="408" r:id="rId12"/>
    <p:sldId id="409" r:id="rId13"/>
    <p:sldId id="390" r:id="rId14"/>
    <p:sldId id="391" r:id="rId15"/>
    <p:sldId id="392" r:id="rId16"/>
    <p:sldId id="393" r:id="rId17"/>
    <p:sldId id="394" r:id="rId18"/>
    <p:sldId id="395" r:id="rId19"/>
    <p:sldId id="398" r:id="rId20"/>
    <p:sldId id="397" r:id="rId21"/>
    <p:sldId id="396" r:id="rId22"/>
    <p:sldId id="399" r:id="rId23"/>
    <p:sldId id="400" r:id="rId24"/>
    <p:sldId id="401" r:id="rId25"/>
    <p:sldId id="402" r:id="rId26"/>
    <p:sldId id="297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3925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3E62FB-6F25-46F4-97F9-FA622CF68CF9}" v="6" dt="2025-10-13T16:24:29.5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82" autoAdjust="0"/>
    <p:restoredTop sz="94694"/>
  </p:normalViewPr>
  <p:slideViewPr>
    <p:cSldViewPr>
      <p:cViewPr varScale="1">
        <p:scale>
          <a:sx n="64" d="100"/>
          <a:sy n="64" d="100"/>
        </p:scale>
        <p:origin x="72" y="31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34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76F41446-D402-4D54-823D-A9C30D7DAFF1}"/>
    <pc:docChg chg="modSld">
      <pc:chgData name="Charlotte Lew" userId="DE9u/HIIxMU0OFQg8o06/mNtqbZG0KcOoC0s0LyOtjk=" providerId="None" clId="Web-{76F41446-D402-4D54-823D-A9C30D7DAFF1}" dt="2025-10-01T18:36:35.209" v="9" actId="1076"/>
      <pc:docMkLst>
        <pc:docMk/>
      </pc:docMkLst>
      <pc:sldChg chg="addSp delSp modSp">
        <pc:chgData name="Charlotte Lew" userId="DE9u/HIIxMU0OFQg8o06/mNtqbZG0KcOoC0s0LyOtjk=" providerId="None" clId="Web-{76F41446-D402-4D54-823D-A9C30D7DAFF1}" dt="2025-10-01T18:36:35.209" v="9" actId="1076"/>
        <pc:sldMkLst>
          <pc:docMk/>
          <pc:sldMk cId="0" sldId="256"/>
        </pc:sldMkLst>
        <pc:spChg chg="add mod">
          <ac:chgData name="Charlotte Lew" userId="DE9u/HIIxMU0OFQg8o06/mNtqbZG0KcOoC0s0LyOtjk=" providerId="None" clId="Web-{76F41446-D402-4D54-823D-A9C30D7DAFF1}" dt="2025-10-01T18:36:35.209" v="9" actId="1076"/>
          <ac:spMkLst>
            <pc:docMk/>
            <pc:sldMk cId="0" sldId="256"/>
            <ac:spMk id="6" creationId="{24312A6B-56F5-E268-21D9-F83EB9B90FB3}"/>
          </ac:spMkLst>
        </pc:spChg>
      </pc:sldChg>
    </pc:docChg>
  </pc:docChgLst>
  <pc:docChgLst>
    <pc:chgData name="Charlotte Lew" userId="DE9u/HIIxMU0OFQg8o06/mNtqbZG0KcOoC0s0LyOtjk=" providerId="None" clId="Web-{A2D130A5-86AC-4DDA-9EC2-BA705EB592DE}"/>
    <pc:docChg chg="modSld">
      <pc:chgData name="Charlotte Lew" userId="DE9u/HIIxMU0OFQg8o06/mNtqbZG0KcOoC0s0LyOtjk=" providerId="None" clId="Web-{A2D130A5-86AC-4DDA-9EC2-BA705EB592DE}" dt="2025-10-09T18:02:43.864" v="13" actId="20577"/>
      <pc:docMkLst>
        <pc:docMk/>
      </pc:docMkLst>
      <pc:sldChg chg="modSp">
        <pc:chgData name="Charlotte Lew" userId="DE9u/HIIxMU0OFQg8o06/mNtqbZG0KcOoC0s0LyOtjk=" providerId="None" clId="Web-{A2D130A5-86AC-4DDA-9EC2-BA705EB592DE}" dt="2025-10-09T18:02:43.864" v="13" actId="20577"/>
        <pc:sldMkLst>
          <pc:docMk/>
          <pc:sldMk cId="0" sldId="297"/>
        </pc:sldMkLst>
        <pc:spChg chg="mod">
          <ac:chgData name="Charlotte Lew" userId="DE9u/HIIxMU0OFQg8o06/mNtqbZG0KcOoC0s0LyOtjk=" providerId="None" clId="Web-{A2D130A5-86AC-4DDA-9EC2-BA705EB592DE}" dt="2025-10-09T18:02:43.864" v="13" actId="20577"/>
          <ac:spMkLst>
            <pc:docMk/>
            <pc:sldMk cId="0" sldId="297"/>
            <ac:spMk id="3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A33E62FB-6F25-46F4-97F9-FA622CF68CF9}"/>
    <pc:docChg chg="modSld">
      <pc:chgData name="Charlotte Lew" userId="DE9u/HIIxMU0OFQg8o06/mNtqbZG0KcOoC0s0LyOtjk=" providerId="None" clId="Web-{A33E62FB-6F25-46F4-97F9-FA622CF68CF9}" dt="2025-10-13T16:24:29.567" v="3" actId="20577"/>
      <pc:docMkLst>
        <pc:docMk/>
      </pc:docMkLst>
      <pc:sldChg chg="modSp">
        <pc:chgData name="Charlotte Lew" userId="DE9u/HIIxMU0OFQg8o06/mNtqbZG0KcOoC0s0LyOtjk=" providerId="None" clId="Web-{A33E62FB-6F25-46F4-97F9-FA622CF68CF9}" dt="2025-10-13T16:24:29.567" v="3" actId="20577"/>
        <pc:sldMkLst>
          <pc:docMk/>
          <pc:sldMk cId="0" sldId="391"/>
        </pc:sldMkLst>
        <pc:spChg chg="mod">
          <ac:chgData name="Charlotte Lew" userId="DE9u/HIIxMU0OFQg8o06/mNtqbZG0KcOoC0s0LyOtjk=" providerId="None" clId="Web-{A33E62FB-6F25-46F4-97F9-FA622CF68CF9}" dt="2025-10-13T16:24:29.567" v="3" actId="20577"/>
          <ac:spMkLst>
            <pc:docMk/>
            <pc:sldMk cId="0" sldId="391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92283-5DAD-4197-8B51-666D80DBD764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21417-9C38-480C-A012-705512C66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21417-9C38-480C-A012-705512C668E9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926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600" y="3683036"/>
            <a:ext cx="6400800" cy="838200"/>
          </a:xfrm>
        </p:spPr>
        <p:txBody>
          <a:bodyPr>
            <a:normAutofit lnSpcReduction="10000"/>
          </a:bodyPr>
          <a:lstStyle/>
          <a:p>
            <a:r>
              <a:rPr lang="en-US" sz="5400" i="1" dirty="0">
                <a:solidFill>
                  <a:schemeClr val="tx1"/>
                </a:solidFill>
              </a:rPr>
              <a:t>Year C</a:t>
            </a:r>
          </a:p>
        </p:txBody>
      </p:sp>
      <p:sp>
        <p:nvSpPr>
          <p:cNvPr id="4" name="Rectangle 3"/>
          <p:cNvSpPr/>
          <p:nvPr/>
        </p:nvSpPr>
        <p:spPr>
          <a:xfrm>
            <a:off x="1752600" y="5396806"/>
            <a:ext cx="8763000" cy="1384995"/>
          </a:xfrm>
          <a:prstGeom prst="rect">
            <a:avLst/>
          </a:prstGeom>
          <a:solidFill>
            <a:srgbClr val="5F3925">
              <a:alpha val="7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Hosea 11:1-11 and Psalm 107:1-9, 43  •  Ecclesiastes 1:2, 12-14; 2:18-23 and Psalm 49:1-12  •  Colossians 3:1-11   Luke 12:13-21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4312A6B-56F5-E268-21D9-F83EB9B90F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711326"/>
            <a:ext cx="10363200" cy="1470025"/>
          </a:xfrm>
        </p:spPr>
        <p:txBody>
          <a:bodyPr>
            <a:normAutofit fontScale="90000"/>
          </a:bodyPr>
          <a:lstStyle/>
          <a:p>
            <a:r>
              <a:rPr lang="en-US" sz="8800" dirty="0">
                <a:ea typeface="Calibri"/>
                <a:cs typeface="Calibri"/>
              </a:rPr>
              <a:t>Ninth Sunday </a:t>
            </a:r>
            <a:br>
              <a:rPr lang="en-US" sz="8800" dirty="0">
                <a:ea typeface="Calibri"/>
                <a:cs typeface="Calibri"/>
              </a:rPr>
            </a:br>
            <a:r>
              <a:rPr lang="en-US" sz="8800" dirty="0">
                <a:ea typeface="Calibri"/>
                <a:cs typeface="Calibri"/>
              </a:rPr>
              <a:t>after Pentecost</a:t>
            </a:r>
            <a:endParaRPr lang="en-US" dirty="0"/>
          </a:p>
        </p:txBody>
      </p:sp>
    </p:spTree>
  </p:cSld>
  <p:clrMapOvr>
    <a:masterClrMapping/>
  </p:clrMapOvr>
  <p:transition advTm="8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2057400"/>
            <a:ext cx="7086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I saw all the deeds that are done under the sun; and see, all is vanity and a chasing after wind.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1200" y="4419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Ecclesiastes 1:14</a:t>
            </a:r>
          </a:p>
        </p:txBody>
      </p:sp>
    </p:spTree>
  </p:cSld>
  <p:clrMapOvr>
    <a:masterClrMapping/>
  </p:clrMapOvr>
  <p:transition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Poverty and Wealth  -- William Frith, 1888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91C333A-5900-4216-9F08-E2518E85F43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8600" y="20321"/>
            <a:ext cx="9144000" cy="621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5764"/>
      </p:ext>
    </p:extLst>
  </p:cSld>
  <p:clrMapOvr>
    <a:masterClrMapping/>
  </p:clrMapOvr>
  <p:transition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24200" y="1752600"/>
            <a:ext cx="64389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Hear this, all you peoples; give ear, all inhabitants of the world, both low and high, rich and poor together.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67400" y="4267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49:1-2</a:t>
            </a:r>
          </a:p>
        </p:txBody>
      </p:sp>
    </p:spTree>
    <p:extLst>
      <p:ext uri="{BB962C8B-B14F-4D97-AF65-F5344CB8AC3E}">
        <p14:creationId xmlns:p14="http://schemas.microsoft.com/office/powerpoint/2010/main" val="2368290017"/>
      </p:ext>
    </p:extLst>
  </p:cSld>
  <p:clrMapOvr>
    <a:masterClrMapping/>
  </p:clrMapOvr>
  <p:transition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1722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Hands Around the World Mural  --  Ballymena, Northern Ireland 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32D4B9-C796-448F-B1F1-AFD231DBF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372" y="914400"/>
            <a:ext cx="9146628" cy="44958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0400" y="1600200"/>
            <a:ext cx="6248400" cy="286232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In that renewal there is no longer Greek and Jew … barbarian, Scythian, enslaved and free; but Christ is all and in all!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Colossians 3:11ac</a:t>
            </a:r>
          </a:p>
        </p:txBody>
      </p:sp>
    </p:spTree>
  </p:cSld>
  <p:clrMapOvr>
    <a:masterClrMapping/>
  </p:clrMapOvr>
  <p:transition advTm="8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Crucifixion  --  St. Benedict the African East, Chicago, IL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8BCB97-EC87-47AC-B85D-81C11E0F741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1" y="0"/>
            <a:ext cx="9095217" cy="60198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52800" y="2133600"/>
            <a:ext cx="6324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Then he told them a parable: "The land of a rich man produced abundantly.</a:t>
            </a:r>
          </a:p>
          <a:p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12:16</a:t>
            </a:r>
          </a:p>
        </p:txBody>
      </p:sp>
    </p:spTree>
  </p:cSld>
  <p:clrMapOvr>
    <a:masterClrMapping/>
  </p:clrMapOvr>
  <p:transition advTm="8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Grain Fields  --  Edwin Evans, Brigham Young University Museum of Art, Provo, UT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D84132-EB0C-49B7-9337-09A6101B871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98834"/>
            <a:ext cx="9144000" cy="6125766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600200"/>
            <a:ext cx="6705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… he said, '… I will pull down my barns and build larger ones, and there I will store all my grain and my goods.'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12:18</a:t>
            </a:r>
          </a:p>
        </p:txBody>
      </p:sp>
    </p:spTree>
  </p:cSld>
  <p:clrMapOvr>
    <a:masterClrMapping/>
  </p:clrMapOvr>
  <p:transition advTm="8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64008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Rich Fool  --  JESUS MAFA, Cameroon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7A7829-F446-4CE2-8BDC-44AD7577280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228601"/>
            <a:ext cx="9144000" cy="6017443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2219236"/>
            <a:ext cx="7467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Yet it was I who taught Ephraim to walk, I took them up in my arms …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8628" y="4038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Hosea 11:3a</a:t>
            </a:r>
          </a:p>
        </p:txBody>
      </p:sp>
    </p:spTree>
  </p:cSld>
  <p:clrMapOvr>
    <a:masterClrMapping/>
  </p:clrMapOvr>
  <p:transition advTm="8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81200"/>
            <a:ext cx="6705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And I will say to my soul, 'Soul, you have ample goods laid up for many years; relax, eat, drink, be merry.'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12:19</a:t>
            </a:r>
          </a:p>
        </p:txBody>
      </p:sp>
    </p:spTree>
  </p:cSld>
  <p:clrMapOvr>
    <a:masterClrMapping/>
  </p:clrMapOvr>
  <p:transition advTm="8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45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Rich Man and Lazarus  --  Lawrence Ladd, Smithsonian American Art Museum, Washington, DC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CFAA5EC-213B-49DF-9720-E71A3688D0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1" y="0"/>
            <a:ext cx="9080573" cy="64008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752600"/>
            <a:ext cx="7315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But God said to him, 'You fool! This very night your life is being demanded of you. And the things you have prepared, whose will they be?'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12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12:20</a:t>
            </a:r>
          </a:p>
        </p:txBody>
      </p:sp>
    </p:spTree>
  </p:cSld>
  <p:clrMapOvr>
    <a:masterClrMapping/>
  </p:clrMapOvr>
  <p:transition advTm="8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Parable of the Rich Man  --  Rembrandt, Gemaldegalerie, Berlin, Germany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343F03-B1FE-4070-AD80-92DB3080655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801" y="32148"/>
            <a:ext cx="8366777" cy="6216253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24200" y="2209800"/>
            <a:ext cx="6781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So it is with those who store up treasures for themselves but are not rich toward God." 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12:21</a:t>
            </a:r>
          </a:p>
        </p:txBody>
      </p:sp>
    </p:spTree>
  </p:cSld>
  <p:clrMapOvr>
    <a:masterClrMapping/>
  </p:clrMapOvr>
  <p:transition advTm="8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Heart of the Community Mosaic  --  East Hastings, Vancouver, CA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80D783-76FB-4EB8-A087-3D3B47AB5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600" y="0"/>
            <a:ext cx="8128000" cy="6096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</p:spPr>
        <p:txBody>
          <a:bodyPr>
            <a:normAutofit/>
          </a:bodyPr>
          <a:lstStyle/>
          <a:p>
            <a:r>
              <a:rPr lang="en-US" sz="2400" dirty="0"/>
              <a:t>Credits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609600"/>
            <a:ext cx="8991600" cy="6248400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600"/>
              <a:t>New Revised Standard Version Updated Edition Bible, copyright 2022, Division of Christian Education of </a:t>
            </a:r>
            <a:r>
              <a:rPr lang="en-US" sz="1600" dirty="0"/>
              <a:t>the National Council of the Churches of Christ in the United States of America. Used by permission. All rights reserved.</a:t>
            </a:r>
          </a:p>
          <a:p>
            <a:pPr>
              <a:buNone/>
            </a:pPr>
            <a:r>
              <a:rPr lang="en-US" sz="1600" dirty="0"/>
              <a:t>http://commons.wikimedia.org/wiki/File:Karl_Hultstrom01.JPG - Bengt </a:t>
            </a:r>
            <a:r>
              <a:rPr lang="en-US" sz="1600" dirty="0" err="1"/>
              <a:t>Oberger</a:t>
            </a:r>
            <a:endParaRPr lang="en-US" sz="1600" dirty="0"/>
          </a:p>
          <a:p>
            <a:pPr>
              <a:buNone/>
            </a:pPr>
            <a:r>
              <a:rPr lang="en-US" sz="1600" dirty="0"/>
              <a:t>http://commons.wikimedia.org/wiki/File:Motherhood.jpg</a:t>
            </a:r>
          </a:p>
          <a:p>
            <a:pPr>
              <a:buNone/>
            </a:pPr>
            <a:r>
              <a:rPr lang="en-US" sz="1600" dirty="0"/>
              <a:t>https://commons.wikimedia.org/wiki/File:Mary_Cassatt,_1898_-_Louise_nursing_her_child.jpg</a:t>
            </a:r>
          </a:p>
          <a:p>
            <a:pPr>
              <a:buNone/>
            </a:pPr>
            <a:r>
              <a:rPr lang="en-US" sz="1600" dirty="0"/>
              <a:t>https://commons.wikimedia.org/wiki/File:Gfp-wisconsin-madison-looking-over-the-fields.jpg – Yinan Chen</a:t>
            </a:r>
          </a:p>
          <a:p>
            <a:pPr>
              <a:buNone/>
            </a:pPr>
            <a:r>
              <a:rPr lang="en-US" sz="1600" dirty="0"/>
              <a:t>https://commons.wikimedia.org/wiki/File:William_Powell_Frith_-_Poverty_and_Wealth.JPG</a:t>
            </a:r>
          </a:p>
          <a:p>
            <a:pPr>
              <a:buNone/>
            </a:pPr>
            <a:r>
              <a:rPr lang="en-US" sz="1600" dirty="0"/>
              <a:t>https://www.flickr.com/photos/uk_parliament/7402060432</a:t>
            </a:r>
          </a:p>
          <a:p>
            <a:pPr>
              <a:buNone/>
            </a:pPr>
            <a:r>
              <a:rPr lang="en-US" sz="1600" dirty="0"/>
              <a:t>https://www.flickr.com/photos/seanbirm/31589314255 - Sean Birmingham</a:t>
            </a:r>
          </a:p>
          <a:p>
            <a:pPr>
              <a:buNone/>
            </a:pPr>
            <a:r>
              <a:rPr lang="en-US" sz="1600" dirty="0"/>
              <a:t>https://commons.wikimedia.org/wiki/File:Evans-GrainFields.png</a:t>
            </a:r>
          </a:p>
          <a:p>
            <a:pPr>
              <a:buNone/>
            </a:pPr>
            <a:r>
              <a:rPr lang="en-US" sz="1600" dirty="0"/>
              <a:t>http://diglib.library.vanderbilt.edu/act-imagelink.pl?RC=48266https://commons.wikimedia.org/wiki/File:Parable_of_the_Rich_Man_and_Lazarus_(Lawrence_W._Ladd).jpg</a:t>
            </a:r>
          </a:p>
          <a:p>
            <a:pPr>
              <a:buNone/>
            </a:pPr>
            <a:r>
              <a:rPr lang="en-US" sz="1600" dirty="0"/>
              <a:t>https://commons.wikimedia.org/wiki/File:Heart_of_the_Community_mural.jpeg - 	</a:t>
            </a:r>
            <a:r>
              <a:rPr lang="en-US" sz="1600" dirty="0" err="1"/>
              <a:t>Eternalsleeper</a:t>
            </a:r>
            <a:endParaRPr lang="en-US" sz="1600" dirty="0"/>
          </a:p>
          <a:p>
            <a:pPr>
              <a:buNone/>
            </a:pPr>
            <a:r>
              <a:rPr lang="en-US" sz="1600"/>
              <a:t>https://commons.wikimedia.org/wiki/File:Rembrandt_-_The_Parable_of_the_Rich_Fool.jpg</a:t>
            </a:r>
          </a:p>
          <a:p>
            <a:pPr>
              <a:buNone/>
            </a:pPr>
            <a:r>
              <a:rPr lang="en-US" sz="1600"/>
              <a:t>https</a:t>
            </a:r>
            <a:r>
              <a:rPr lang="en-US" sz="1600" dirty="0"/>
              <a:t>://commons.wikimedia.org/wiki/File:Parable_of_the_Rich_Man_and_Lazarus_(Lawrence_W._Ladd).jpg</a:t>
            </a:r>
          </a:p>
          <a:p>
            <a:pPr>
              <a:buNone/>
            </a:pPr>
            <a:r>
              <a:rPr lang="en-US" sz="1600" dirty="0"/>
              <a:t>Additional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200" dirty="0"/>
          </a:p>
          <a:p>
            <a:endParaRPr lang="en-US" sz="1400" dirty="0"/>
          </a:p>
          <a:p>
            <a:endParaRPr lang="en-US" sz="1400" dirty="0"/>
          </a:p>
        </p:txBody>
      </p:sp>
    </p:spTree>
  </p:cSld>
  <p:clrMapOvr>
    <a:masterClrMapping/>
  </p:clrMapOvr>
  <p:transition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0" y="5562600"/>
            <a:ext cx="2895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Joseph and the Christ Child</a:t>
            </a:r>
          </a:p>
          <a:p>
            <a:pPr algn="ctr"/>
            <a:endParaRPr lang="en-US" sz="14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El Greco</a:t>
            </a: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Museum of Santa Cruz</a:t>
            </a:r>
          </a:p>
          <a:p>
            <a:pPr algn="ctr"/>
            <a:r>
              <a:rPr lang="en-US" sz="1400" dirty="0">
                <a:solidFill>
                  <a:schemeClr val="tx1">
                    <a:lumMod val="95000"/>
                  </a:schemeClr>
                </a:solidFill>
              </a:rPr>
              <a:t>Toledo, Spain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C40569-82E7-1BBE-F94F-2DFA75B4A6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400" y="0"/>
            <a:ext cx="3353545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24200" y="2228672"/>
            <a:ext cx="685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I led them with cords of human kindness, with bands of love. 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chemeClr val="tx1">
                    <a:lumMod val="95000"/>
                  </a:schemeClr>
                </a:solidFill>
              </a:rPr>
              <a:t>Hosea 11:4a</a:t>
            </a:r>
            <a:endParaRPr lang="en-US" sz="2400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4500" y="63670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Motherhood  --  Nelly Alves, Catacumba Park, Rio de Janiero, Brazil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DB4D92-6FE1-4947-9D6A-25E3D1DB8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207504"/>
            <a:ext cx="7952930" cy="5964697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2133600"/>
            <a:ext cx="6705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I was to them like those who lift infants to their cheeks. I bent down to them and fed them.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Hosea 11:4b</a:t>
            </a:r>
          </a:p>
        </p:txBody>
      </p:sp>
    </p:spTree>
    <p:extLst>
      <p:ext uri="{BB962C8B-B14F-4D97-AF65-F5344CB8AC3E}">
        <p14:creationId xmlns:p14="http://schemas.microsoft.com/office/powerpoint/2010/main" val="1564754888"/>
      </p:ext>
    </p:extLst>
  </p:cSld>
  <p:clrMapOvr>
    <a:masterClrMapping/>
  </p:clrMapOvr>
  <p:transition advTm="8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5257801"/>
            <a:ext cx="2209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95000"/>
                  </a:schemeClr>
                </a:solidFill>
              </a:rPr>
              <a:t>Louise Nursing Her Child</a:t>
            </a:r>
          </a:p>
          <a:p>
            <a:pPr algn="ctr"/>
            <a:endParaRPr lang="fr-FR" sz="14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fr-FR" sz="1400" dirty="0">
                <a:solidFill>
                  <a:schemeClr val="tx1">
                    <a:lumMod val="95000"/>
                  </a:schemeClr>
                </a:solidFill>
              </a:rPr>
              <a:t>Mary Cassatt</a:t>
            </a:r>
          </a:p>
          <a:p>
            <a:pPr algn="ctr"/>
            <a:r>
              <a:rPr lang="fr-FR" sz="1400" dirty="0">
                <a:solidFill>
                  <a:schemeClr val="tx1">
                    <a:lumMod val="95000"/>
                  </a:schemeClr>
                </a:solidFill>
              </a:rPr>
              <a:t>Fondation Rau pour le Tiers-Monde</a:t>
            </a:r>
          </a:p>
          <a:p>
            <a:pPr algn="ctr"/>
            <a:r>
              <a:rPr lang="fr-FR" sz="1400" dirty="0">
                <a:solidFill>
                  <a:schemeClr val="tx1">
                    <a:lumMod val="95000"/>
                  </a:schemeClr>
                </a:solidFill>
              </a:rPr>
              <a:t>Zurich, Switzerland</a:t>
            </a:r>
            <a:endParaRPr lang="en-US" sz="14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1F53A59-3670-4CC3-968C-F0F854748FA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9600" y="0"/>
            <a:ext cx="50015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615153"/>
      </p:ext>
    </p:extLst>
  </p:cSld>
  <p:clrMapOvr>
    <a:masterClrMapping/>
  </p:clrMapOvr>
  <p:transition advTm="8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01009" y="1981200"/>
            <a:ext cx="6324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Let them thank the LORD for his steadfast love, for his wonderful works to humankind.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107:8</a:t>
            </a:r>
          </a:p>
        </p:txBody>
      </p:sp>
    </p:spTree>
  </p:cSld>
  <p:clrMapOvr>
    <a:masterClrMapping/>
  </p:clrMapOvr>
  <p:transition advTm="8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Wisconsin Fields  --  Yinan Chen, 2013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4C05C9-0E17-4362-ACA2-7C4EB847AA5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35561"/>
            <a:ext cx="9144000" cy="5965031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Sunday after Christmas Day Year A</Template>
  <TotalTime>1781</TotalTime>
  <Words>836</Words>
  <Application>Microsoft Office PowerPoint</Application>
  <PresentationFormat>Widescreen</PresentationFormat>
  <Paragraphs>64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First Sunday after Christmas Day Year A</vt:lpstr>
      <vt:lpstr>Ninth Sunday  after Pentecost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?</dc:title>
  <dc:creator>Anne</dc:creator>
  <cp:lastModifiedBy>Anne Richardson</cp:lastModifiedBy>
  <cp:revision>136</cp:revision>
  <dcterms:created xsi:type="dcterms:W3CDTF">2016-08-31T16:46:43Z</dcterms:created>
  <dcterms:modified xsi:type="dcterms:W3CDTF">2025-10-13T16:24:37Z</dcterms:modified>
</cp:coreProperties>
</file>