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j9nntgqjZXh/oTLYmAtfSAHU/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10746D-C229-4FDA-9C4E-26FB90084950}" v="59" dt="2025-10-13T16:14:15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BF94B493-EAAC-4915-9FDB-A6567FF6864E}"/>
    <pc:docChg chg="modSld">
      <pc:chgData name="Charlotte Lew" userId="DE9u/HIIxMU0OFQg8o06/mNtqbZG0KcOoC0s0LyOtjk=" providerId="None" clId="Web-{BF94B493-EAAC-4915-9FDB-A6567FF6864E}" dt="2025-10-09T18:04:35.447" v="4" actId="20577"/>
      <pc:docMkLst>
        <pc:docMk/>
      </pc:docMkLst>
      <pc:sldChg chg="modSp">
        <pc:chgData name="Charlotte Lew" userId="DE9u/HIIxMU0OFQg8o06/mNtqbZG0KcOoC0s0LyOtjk=" providerId="None" clId="Web-{BF94B493-EAAC-4915-9FDB-A6567FF6864E}" dt="2025-10-09T18:04:35.447" v="4" actId="20577"/>
        <pc:sldMkLst>
          <pc:docMk/>
          <pc:sldMk cId="0" sldId="277"/>
        </pc:sldMkLst>
        <pc:spChg chg="mod">
          <ac:chgData name="Charlotte Lew" userId="DE9u/HIIxMU0OFQg8o06/mNtqbZG0KcOoC0s0LyOtjk=" providerId="None" clId="Web-{BF94B493-EAAC-4915-9FDB-A6567FF6864E}" dt="2025-10-09T18:04:35.447" v="4" actId="20577"/>
          <ac:spMkLst>
            <pc:docMk/>
            <pc:sldMk cId="0" sldId="277"/>
            <ac:spMk id="216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8110746D-C229-4FDA-9C4E-26FB90084950}"/>
    <pc:docChg chg="modSld">
      <pc:chgData name="Charlotte Lew" userId="DE9u/HIIxMU0OFQg8o06/mNtqbZG0KcOoC0s0LyOtjk=" providerId="None" clId="Web-{8110746D-C229-4FDA-9C4E-26FB90084950}" dt="2025-10-13T16:14:15.541" v="31" actId="20577"/>
      <pc:docMkLst>
        <pc:docMk/>
      </pc:docMkLst>
      <pc:sldChg chg="modSp">
        <pc:chgData name="Charlotte Lew" userId="DE9u/HIIxMU0OFQg8o06/mNtqbZG0KcOoC0s0LyOtjk=" providerId="None" clId="Web-{8110746D-C229-4FDA-9C4E-26FB90084950}" dt="2025-10-13T16:09:39.850" v="1" actId="20577"/>
        <pc:sldMkLst>
          <pc:docMk/>
          <pc:sldMk cId="0" sldId="257"/>
        </pc:sldMkLst>
        <pc:spChg chg="mod">
          <ac:chgData name="Charlotte Lew" userId="DE9u/HIIxMU0OFQg8o06/mNtqbZG0KcOoC0s0LyOtjk=" providerId="None" clId="Web-{8110746D-C229-4FDA-9C4E-26FB90084950}" dt="2025-10-13T16:09:39.850" v="1" actId="20577"/>
          <ac:spMkLst>
            <pc:docMk/>
            <pc:sldMk cId="0" sldId="257"/>
            <ac:spMk id="95" creationId="{00000000-0000-0000-0000-000000000000}"/>
          </ac:spMkLst>
        </pc:spChg>
      </pc:sldChg>
      <pc:sldChg chg="modSp">
        <pc:chgData name="Charlotte Lew" userId="DE9u/HIIxMU0OFQg8o06/mNtqbZG0KcOoC0s0LyOtjk=" providerId="None" clId="Web-{8110746D-C229-4FDA-9C4E-26FB90084950}" dt="2025-10-13T16:14:15.541" v="31" actId="20577"/>
        <pc:sldMkLst>
          <pc:docMk/>
          <pc:sldMk cId="0" sldId="267"/>
        </pc:sldMkLst>
        <pc:spChg chg="mod">
          <ac:chgData name="Charlotte Lew" userId="DE9u/HIIxMU0OFQg8o06/mNtqbZG0KcOoC0s0LyOtjk=" providerId="None" clId="Web-{8110746D-C229-4FDA-9C4E-26FB90084950}" dt="2025-10-13T16:14:15.541" v="31" actId="20577"/>
          <ac:spMkLst>
            <pc:docMk/>
            <pc:sldMk cId="0" sldId="267"/>
            <ac:spMk id="155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1D01777E-D54A-4993-A0B6-325597B85535}"/>
    <pc:docChg chg="modSld">
      <pc:chgData name="Charlotte Lew" userId="DE9u/HIIxMU0OFQg8o06/mNtqbZG0KcOoC0s0LyOtjk=" providerId="None" clId="Web-{1D01777E-D54A-4993-A0B6-325597B85535}" dt="2025-10-01T18:34:47.340" v="8" actId="20577"/>
      <pc:docMkLst>
        <pc:docMk/>
      </pc:docMkLst>
      <pc:sldChg chg="modSp">
        <pc:chgData name="Charlotte Lew" userId="DE9u/HIIxMU0OFQg8o06/mNtqbZG0KcOoC0s0LyOtjk=" providerId="None" clId="Web-{1D01777E-D54A-4993-A0B6-325597B85535}" dt="2025-10-01T18:34:47.340" v="8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1D01777E-D54A-4993-A0B6-325597B85535}" dt="2025-10-01T18:34:47.340" v="8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lang="en-US" sz="8800" dirty="0"/>
              <a:t>Eighth Sunday after Pentecost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19400" y="3817763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C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638300" y="5638801"/>
            <a:ext cx="8915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Hosea 1:2-10 and Psalm 85  •  Genesis 18:20-32 and Psalm 138  •  Colossians 2:6-15, (16-19)  •  Luke 11:1-13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3048000" y="1752600"/>
            <a:ext cx="64389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…when you were buried with him in baptism, you were also raised with him through faith in the power of God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867400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Colossians 2:12a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1714499" y="6472554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Baptism in Kansas  --  John Steuart Curry, Whitney Museum, New York,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1794" y="14235"/>
            <a:ext cx="8012807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>
            <a:off x="2819400" y="1905000"/>
            <a:ext cx="69342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said to them, "When you pray, say: Father, may your name be revered as holy. May your kingdom come. 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2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11:2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 txBox="1"/>
          <p:nvPr/>
        </p:nvSpPr>
        <p:spPr>
          <a:xfrm>
            <a:off x="1752600" y="64770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Thankful  --  Henry Ossawa Tanner, 1894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0" y="0"/>
            <a:ext cx="8095952" cy="6364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/>
          <p:nvPr/>
        </p:nvSpPr>
        <p:spPr>
          <a:xfrm>
            <a:off x="2926582" y="2514601"/>
            <a:ext cx="6400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Give us each day our daily bread.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 txBox="1"/>
          <p:nvPr/>
        </p:nvSpPr>
        <p:spPr>
          <a:xfrm>
            <a:off x="5943600" y="4191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11:3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/>
          <p:nvPr/>
        </p:nvSpPr>
        <p:spPr>
          <a:xfrm>
            <a:off x="1752600" y="62484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Our Daily Bread  --  Anders Zorn, Nationalmuseum, Stockholm, Sweden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15"/>
          <p:cNvPicPr preferRelativeResize="0"/>
          <p:nvPr/>
        </p:nvPicPr>
        <p:blipFill rotWithShape="1">
          <a:blip r:embed="rId3">
            <a:alphaModFix/>
          </a:blip>
          <a:srcRect t="-1"/>
          <a:stretch/>
        </p:blipFill>
        <p:spPr>
          <a:xfrm>
            <a:off x="1524000" y="-37681"/>
            <a:ext cx="9144000" cy="5981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/>
          <p:nvPr/>
        </p:nvSpPr>
        <p:spPr>
          <a:xfrm>
            <a:off x="3276600" y="1828800"/>
            <a:ext cx="6172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forgive us our sins, for we ourselves forgive everyone indebted to us. And do not bring us to the time of trial."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11:4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/>
          <p:nvPr/>
        </p:nvSpPr>
        <p:spPr>
          <a:xfrm>
            <a:off x="2514600" y="6172200"/>
            <a:ext cx="7924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For He Had Great Possessions  --  George Watts, Tate Britain, London, UK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503069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/>
          <p:nvPr/>
        </p:nvSpPr>
        <p:spPr>
          <a:xfrm>
            <a:off x="3048000" y="1752600"/>
            <a:ext cx="67818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"… Ask, and it will be given you; search, and you will find; knock, and the door will be opened for you.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8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11:9b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Persistent Friend  --  JESUS MAFA, Cameroon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073" y="10049"/>
            <a:ext cx="9144000" cy="6154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514600" y="1752600"/>
            <a:ext cx="740144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Yet the number of the people of Israel shall be like the sand of the sea … it shall be said to them, 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"Children of the living God."</a:t>
            </a:r>
            <a:endParaRPr lang="en-US" sz="360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867400" y="4724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Hosea 1:10ac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/>
          <p:nvPr/>
        </p:nvSpPr>
        <p:spPr>
          <a:xfrm>
            <a:off x="2819400" y="19050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everyone who asks receives, and everyone who searches finds, and for everyone who knocks, the door will be opened."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11:10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1752600" y="5105400"/>
            <a:ext cx="19050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Study for Praying Apostle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Albrecht Durer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Albertina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Vienna, Austria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0" y="0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16" name="Google Shape;216;p22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600"/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www.JohnAugustSwanson.com - copyright 2000 by John August Swanson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http://commons.wikimedia.org/wiki/File:Friedenskuss.jpg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https://commons.wikimedia.org/wiki/File:Rubric_and_full-page_miniature_of_God_and_Abraham_(NYPL_b12455533-426528).tifhttps://commons.wikimedia.org/wiki/File:Summer_evening_at_Skagen_-_P.S._Kr%C3%B8yer_-_Google_Cultural_Institute.jpg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https://commons.wikimedia.org/wiki/File:Ursula_Malbin_sculpture_garden_in_Haifa_02.jpg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https://commons.wikimedia.org/wiki/File:John_Steuart_Curry,_Baptism_in_Kansas,_1928_1_15_18_-whitneymuseum_(40349039654).jpg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https://commons.wikimedia.org/wiki/File:The_Thankful_Poor,_1894._Henry_Ossawa_Tanner.jpg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http://commons.wikimedia.org/wiki/File:Zorn_-_Our_Daily_Bread.jpg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https://www.flickr.com/photos/oxfordshire_church_photos/413448324 - Martin Beek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http://diglib.library.vanderbilt.edu/act-imagelink.pl?RC=48293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https://commons.wikimedia.org/wiki/File:Praying_Hands_-_Albrecht_Durer.png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536560" y="5410200"/>
            <a:ext cx="25908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Festival of Lights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August Swanson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Serigraph, 2000 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0"/>
            <a:ext cx="53630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2909047" y="1997839"/>
            <a:ext cx="77724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Steadfast love and faithfulness will 	meet;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righteousness and peace will kiss each 	other.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930153" y="4860162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85:10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676400" y="5257801"/>
            <a:ext cx="19812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Justice and Peace Kissing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Schloss Friedenstein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Gotha, Germany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1" y="-26796"/>
            <a:ext cx="605218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3352800" y="1752600"/>
            <a:ext cx="5791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Abraham answered, "Let me take it upon myself to speak to the Lord, I who am but dust and ashes."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Genesis 18:27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1752600" y="4800601"/>
            <a:ext cx="19050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Abraham Speaks with God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Manuscript, 1445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New York Public Library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New York,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4801" y="0"/>
            <a:ext cx="527454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819400" y="1676400"/>
            <a:ext cx="68580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give you thanks, O LORD, with my whole heart … On the day I called, you answered me, you increased my strength of soul.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138:1a, 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/>
          <p:nvPr/>
        </p:nvSpPr>
        <p:spPr>
          <a:xfrm>
            <a:off x="1752600" y="4876800"/>
            <a:ext cx="1489494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For Only One Short Hour (The Seamstress)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Anna Blunden  Yale Center for British Art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New Haven, CT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2389" y="0"/>
            <a:ext cx="570781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First Sunday after Christmas Day Year A</vt:lpstr>
      <vt:lpstr>Eighth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13</cp:revision>
  <dcterms:created xsi:type="dcterms:W3CDTF">2016-08-31T16:46:43Z</dcterms:created>
  <dcterms:modified xsi:type="dcterms:W3CDTF">2025-10-13T16:14:15Z</dcterms:modified>
</cp:coreProperties>
</file>