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7"/>
  </p:notesMasterIdLst>
  <p:sldIdLst>
    <p:sldId id="256" r:id="rId2"/>
    <p:sldId id="395" r:id="rId3"/>
    <p:sldId id="427" r:id="rId4"/>
    <p:sldId id="397" r:id="rId5"/>
    <p:sldId id="428" r:id="rId6"/>
    <p:sldId id="399" r:id="rId7"/>
    <p:sldId id="400" r:id="rId8"/>
    <p:sldId id="403" r:id="rId9"/>
    <p:sldId id="404" r:id="rId10"/>
    <p:sldId id="405" r:id="rId11"/>
    <p:sldId id="407" r:id="rId12"/>
    <p:sldId id="412" r:id="rId13"/>
    <p:sldId id="398" r:id="rId14"/>
    <p:sldId id="282" r:id="rId15"/>
    <p:sldId id="382" r:id="rId16"/>
    <p:sldId id="383" r:id="rId17"/>
    <p:sldId id="384" r:id="rId18"/>
    <p:sldId id="385" r:id="rId19"/>
    <p:sldId id="387" r:id="rId20"/>
    <p:sldId id="392" r:id="rId21"/>
    <p:sldId id="409" r:id="rId22"/>
    <p:sldId id="390" r:id="rId23"/>
    <p:sldId id="391" r:id="rId24"/>
    <p:sldId id="424" r:id="rId25"/>
    <p:sldId id="29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5C0"/>
    <a:srgbClr val="845722"/>
    <a:srgbClr val="7C5D57"/>
    <a:srgbClr val="FBE8C0"/>
    <a:srgbClr val="FDE9C2"/>
    <a:srgbClr val="BB8E40"/>
    <a:srgbClr val="FBE9C1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0D0C81-3327-4438-A9BC-E8C5A0F0DA5F}" v="112" dt="2025-10-13T16:07:04.8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626" autoAdjust="0"/>
    <p:restoredTop sz="94694"/>
  </p:normalViewPr>
  <p:slideViewPr>
    <p:cSldViewPr>
      <p:cViewPr varScale="1">
        <p:scale>
          <a:sx n="74" d="100"/>
          <a:sy n="74" d="100"/>
        </p:scale>
        <p:origin x="86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83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80C54DA1-19BE-48D4-A380-2304D7C193FE}"/>
    <pc:docChg chg="modSld">
      <pc:chgData name="Charlotte Lew" userId="DE9u/HIIxMU0OFQg8o06/mNtqbZG0KcOoC0s0LyOtjk=" providerId="None" clId="Web-{80C54DA1-19BE-48D4-A380-2304D7C193FE}" dt="2025-10-09T18:07:11.868" v="8" actId="20577"/>
      <pc:docMkLst>
        <pc:docMk/>
      </pc:docMkLst>
      <pc:sldChg chg="modSp">
        <pc:chgData name="Charlotte Lew" userId="DE9u/HIIxMU0OFQg8o06/mNtqbZG0KcOoC0s0LyOtjk=" providerId="None" clId="Web-{80C54DA1-19BE-48D4-A380-2304D7C193FE}" dt="2025-10-09T18:07:11.868" v="8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80C54DA1-19BE-48D4-A380-2304D7C193FE}" dt="2025-10-09T18:07:11.868" v="8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49305B16-C787-4705-AC91-E13C98DF0F6A}"/>
    <pc:docChg chg="modSld">
      <pc:chgData name="Charlotte Lew" userId="DE9u/HIIxMU0OFQg8o06/mNtqbZG0KcOoC0s0LyOtjk=" providerId="None" clId="Web-{49305B16-C787-4705-AC91-E13C98DF0F6A}" dt="2025-10-01T18:33:51.787" v="2" actId="20577"/>
      <pc:docMkLst>
        <pc:docMk/>
      </pc:docMkLst>
      <pc:sldChg chg="modSp">
        <pc:chgData name="Charlotte Lew" userId="DE9u/HIIxMU0OFQg8o06/mNtqbZG0KcOoC0s0LyOtjk=" providerId="None" clId="Web-{49305B16-C787-4705-AC91-E13C98DF0F6A}" dt="2025-10-01T18:33:51.787" v="2" actId="20577"/>
        <pc:sldMkLst>
          <pc:docMk/>
          <pc:sldMk cId="0" sldId="256"/>
        </pc:sldMkLst>
        <pc:spChg chg="mod">
          <ac:chgData name="Charlotte Lew" userId="DE9u/HIIxMU0OFQg8o06/mNtqbZG0KcOoC0s0LyOtjk=" providerId="None" clId="Web-{49305B16-C787-4705-AC91-E13C98DF0F6A}" dt="2025-10-01T18:33:51.787" v="2" actId="20577"/>
          <ac:spMkLst>
            <pc:docMk/>
            <pc:sldMk cId="0" sldId="256"/>
            <ac:spMk id="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AD0D0C81-3327-4438-A9BC-E8C5A0F0DA5F}"/>
    <pc:docChg chg="modSld">
      <pc:chgData name="Charlotte Lew" userId="DE9u/HIIxMU0OFQg8o06/mNtqbZG0KcOoC0s0LyOtjk=" providerId="None" clId="Web-{AD0D0C81-3327-4438-A9BC-E8C5A0F0DA5F}" dt="2025-10-13T16:07:04.735" v="54" actId="20577"/>
      <pc:docMkLst>
        <pc:docMk/>
      </pc:docMkLst>
      <pc:sldChg chg="modSp">
        <pc:chgData name="Charlotte Lew" userId="DE9u/HIIxMU0OFQg8o06/mNtqbZG0KcOoC0s0LyOtjk=" providerId="None" clId="Web-{AD0D0C81-3327-4438-A9BC-E8C5A0F0DA5F}" dt="2025-10-13T16:03:29.923" v="14" actId="20577"/>
        <pc:sldMkLst>
          <pc:docMk/>
          <pc:sldMk cId="775582864" sldId="282"/>
        </pc:sldMkLst>
        <pc:spChg chg="mod">
          <ac:chgData name="Charlotte Lew" userId="DE9u/HIIxMU0OFQg8o06/mNtqbZG0KcOoC0s0LyOtjk=" providerId="None" clId="Web-{AD0D0C81-3327-4438-A9BC-E8C5A0F0DA5F}" dt="2025-10-13T16:03:29.923" v="14" actId="20577"/>
          <ac:spMkLst>
            <pc:docMk/>
            <pc:sldMk cId="775582864" sldId="282"/>
            <ac:spMk id="2" creationId="{00000000-0000-0000-0000-000000000000}"/>
          </ac:spMkLst>
        </pc:spChg>
      </pc:sldChg>
      <pc:sldChg chg="modSp">
        <pc:chgData name="Charlotte Lew" userId="DE9u/HIIxMU0OFQg8o06/mNtqbZG0KcOoC0s0LyOtjk=" providerId="None" clId="Web-{AD0D0C81-3327-4438-A9BC-E8C5A0F0DA5F}" dt="2025-10-13T16:04:41.438" v="17" actId="20577"/>
        <pc:sldMkLst>
          <pc:docMk/>
          <pc:sldMk cId="1046629552" sldId="387"/>
        </pc:sldMkLst>
        <pc:spChg chg="mod">
          <ac:chgData name="Charlotte Lew" userId="DE9u/HIIxMU0OFQg8o06/mNtqbZG0KcOoC0s0LyOtjk=" providerId="None" clId="Web-{AD0D0C81-3327-4438-A9BC-E8C5A0F0DA5F}" dt="2025-10-13T16:04:41.438" v="17" actId="20577"/>
          <ac:spMkLst>
            <pc:docMk/>
            <pc:sldMk cId="1046629552" sldId="387"/>
            <ac:spMk id="2" creationId="{00000000-0000-0000-0000-000000000000}"/>
          </ac:spMkLst>
        </pc:spChg>
      </pc:sldChg>
      <pc:sldChg chg="modSp">
        <pc:chgData name="Charlotte Lew" userId="DE9u/HIIxMU0OFQg8o06/mNtqbZG0KcOoC0s0LyOtjk=" providerId="None" clId="Web-{AD0D0C81-3327-4438-A9BC-E8C5A0F0DA5F}" dt="2025-10-13T16:07:04.735" v="54" actId="20577"/>
        <pc:sldMkLst>
          <pc:docMk/>
          <pc:sldMk cId="864836966" sldId="391"/>
        </pc:sldMkLst>
        <pc:spChg chg="mod">
          <ac:chgData name="Charlotte Lew" userId="DE9u/HIIxMU0OFQg8o06/mNtqbZG0KcOoC0s0LyOtjk=" providerId="None" clId="Web-{AD0D0C81-3327-4438-A9BC-E8C5A0F0DA5F}" dt="2025-10-13T16:07:04.735" v="54" actId="20577"/>
          <ac:spMkLst>
            <pc:docMk/>
            <pc:sldMk cId="864836966" sldId="391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21417-9C38-480C-A012-705512C668E9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159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21417-9C38-480C-A012-705512C668E9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60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21417-9C38-480C-A012-705512C668E9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395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6000" b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3101976"/>
            <a:ext cx="8458200" cy="1698625"/>
          </a:xfrm>
        </p:spPr>
        <p:txBody>
          <a:bodyPr>
            <a:noAutofit/>
          </a:bodyPr>
          <a:lstStyle/>
          <a:p>
            <a:r>
              <a:rPr lang="en-US" sz="8000">
                <a:solidFill>
                  <a:srgbClr val="FBE9C1"/>
                </a:solidFill>
              </a:rPr>
              <a:t>Seventh Sunday after </a:t>
            </a:r>
            <a:r>
              <a:rPr lang="en-US" sz="8000" dirty="0">
                <a:solidFill>
                  <a:srgbClr val="FBE9C1"/>
                </a:solidFill>
              </a:rPr>
              <a:t>Pentecost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5029200"/>
            <a:ext cx="6400800" cy="838200"/>
          </a:xfrm>
        </p:spPr>
        <p:txBody>
          <a:bodyPr>
            <a:normAutofit/>
          </a:bodyPr>
          <a:lstStyle/>
          <a:p>
            <a:r>
              <a:rPr lang="en-US" sz="4800" i="1" dirty="0">
                <a:solidFill>
                  <a:srgbClr val="BB8E40"/>
                </a:solidFill>
              </a:rPr>
              <a:t>Year C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0" y="5903894"/>
            <a:ext cx="7696200" cy="954107"/>
          </a:xfrm>
          <a:prstGeom prst="rect">
            <a:avLst/>
          </a:prstGeom>
          <a:solidFill>
            <a:srgbClr val="F8E5C0">
              <a:alpha val="7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845722"/>
                </a:solidFill>
              </a:rPr>
              <a:t>Amos 8:1-12 and Psalm 52  •  Genesis 18:1-10a and Psalm 15  •  Colossians 1:15-28  •  Luke 10:38-42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1600200"/>
            <a:ext cx="7239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They said to him, "Where is your wife Sarah?" … Then one said, "I will surely return to you in due season, and your wife Sarah shall have a son."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Genesis 18:9a, 10a</a:t>
            </a:r>
          </a:p>
        </p:txBody>
      </p:sp>
    </p:spTree>
    <p:extLst>
      <p:ext uri="{BB962C8B-B14F-4D97-AF65-F5344CB8AC3E}">
        <p14:creationId xmlns:p14="http://schemas.microsoft.com/office/powerpoint/2010/main" val="1822191768"/>
      </p:ext>
    </p:extLst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008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Sarah Hears the Visitor's Promise  --  Master of James IV of Scotland, Getty Center, Los Angeles, CA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D00998-E558-4EE3-A051-9EC3471D11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9326" y="118646"/>
            <a:ext cx="8633348" cy="62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495759"/>
      </p:ext>
    </p:extLst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981200"/>
            <a:ext cx="6705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God chose to make known how great … are the riches … of this mystery, which is Christ in you …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Colossians 1:27acd</a:t>
            </a:r>
          </a:p>
        </p:txBody>
      </p:sp>
    </p:spTree>
    <p:extLst>
      <p:ext uri="{BB962C8B-B14F-4D97-AF65-F5344CB8AC3E}">
        <p14:creationId xmlns:p14="http://schemas.microsoft.com/office/powerpoint/2010/main" val="1128870356"/>
      </p:ext>
    </p:extLst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410201"/>
            <a:ext cx="18784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Jesus with Loaves and Fish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Church sanctuary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Kenya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E181B4-8254-4DD9-9292-3A831CF524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9100" y="19930"/>
            <a:ext cx="5524500" cy="6884377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1981200"/>
            <a:ext cx="6934200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Now as they went on their way, he entered a certain village, where a woman named Martha welcomed him.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91200" y="48768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10:38</a:t>
            </a:r>
          </a:p>
        </p:txBody>
      </p:sp>
    </p:spTree>
    <p:extLst>
      <p:ext uri="{BB962C8B-B14F-4D97-AF65-F5344CB8AC3E}">
        <p14:creationId xmlns:p14="http://schemas.microsoft.com/office/powerpoint/2010/main" val="775582864"/>
      </p:ext>
    </p:extLst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Mary, Sister of Lazarus, Welcomes Jesus Into Her Home  --  Nikolai Ge 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B8CF6A-2C94-41A5-B90C-CE471D2AE28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24384"/>
            <a:ext cx="9144000" cy="638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063937"/>
      </p:ext>
    </p:extLst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44469"/>
            <a:ext cx="6858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She had a sister named Mary, who sat at the Lord's feet and listened to what he was saying.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10:39</a:t>
            </a:r>
          </a:p>
        </p:txBody>
      </p:sp>
    </p:spTree>
    <p:extLst>
      <p:ext uri="{BB962C8B-B14F-4D97-AF65-F5344CB8AC3E}">
        <p14:creationId xmlns:p14="http://schemas.microsoft.com/office/powerpoint/2010/main" val="4235034351"/>
      </p:ext>
    </p:extLst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00200" y="5628382"/>
            <a:ext cx="259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Jesus with Mary, detail of Jesus, Mary and Martha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JESUS MAFA, Cameroon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9617FD-45DC-408C-B181-51F5010113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3401" y="72182"/>
            <a:ext cx="6324599" cy="670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227651"/>
      </p:ext>
    </p:extLst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9001" y="2057400"/>
            <a:ext cx="58905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But Martha was distracted by her many tasks; so she came to him and asked,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10:40a</a:t>
            </a:r>
          </a:p>
        </p:txBody>
      </p:sp>
    </p:spTree>
    <p:extLst>
      <p:ext uri="{BB962C8B-B14F-4D97-AF65-F5344CB8AC3E}">
        <p14:creationId xmlns:p14="http://schemas.microsoft.com/office/powerpoint/2010/main" val="2699193046"/>
      </p:ext>
    </p:extLst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05000"/>
            <a:ext cx="7086600" cy="17543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"Lord, do you not care that my sister has left me to do all the work by myself? Tell her, then, to help me."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10:40b</a:t>
            </a:r>
          </a:p>
        </p:txBody>
      </p:sp>
    </p:spTree>
    <p:extLst>
      <p:ext uri="{BB962C8B-B14F-4D97-AF65-F5344CB8AC3E}">
        <p14:creationId xmlns:p14="http://schemas.microsoft.com/office/powerpoint/2010/main" val="1046629552"/>
      </p:ext>
    </p:extLst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0" y="2133600"/>
            <a:ext cx="7391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"We will … practice deceit with false balances, buying the poor for silver and the needy for a pair of sandals …"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Amos 8:5cd, 6a</a:t>
            </a:r>
          </a:p>
        </p:txBody>
      </p:sp>
    </p:spTree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4826676"/>
            <a:ext cx="1905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Christ at the House of Mary and Martha</a:t>
            </a:r>
          </a:p>
          <a:p>
            <a:pPr algn="ctr"/>
            <a:endParaRPr lang="en-US" sz="14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Jan Brueghel the Younger and Peter Paul Rubens</a:t>
            </a: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National Gallery of Ireland</a:t>
            </a: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Dublin, Ireland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38CD2D-9AF9-4835-AFC4-DBDA2CE9905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794" y="0"/>
            <a:ext cx="65968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493339"/>
      </p:ext>
    </p:extLst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2209800"/>
            <a:ext cx="693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But the Lord answered her, "Martha, Martha, you are worried and distracted by many things;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70042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10:41</a:t>
            </a:r>
          </a:p>
        </p:txBody>
      </p:sp>
    </p:spTree>
    <p:extLst>
      <p:ext uri="{BB962C8B-B14F-4D97-AF65-F5344CB8AC3E}">
        <p14:creationId xmlns:p14="http://schemas.microsoft.com/office/powerpoint/2010/main" val="1618493060"/>
      </p:ext>
    </p:extLst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0" y="4876800"/>
            <a:ext cx="11811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Mary and Martha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Kathleen Peterson Spring City, UT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1F08D9-2C00-4DAF-B5E9-AFAE7BBE3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4798"/>
            <a:ext cx="7010400" cy="678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275236"/>
      </p:ext>
    </p:extLst>
  </p:cSld>
  <p:clrMapOvr>
    <a:masterClrMapping/>
  </p:clrMapOvr>
  <p:transition advTm="8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2188029"/>
            <a:ext cx="6934200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But few things are needed - indeed just one.  Mary has chosen the better part, which will not be taken away from her."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10:42</a:t>
            </a:r>
          </a:p>
        </p:txBody>
      </p:sp>
    </p:spTree>
    <p:extLst>
      <p:ext uri="{BB962C8B-B14F-4D97-AF65-F5344CB8AC3E}">
        <p14:creationId xmlns:p14="http://schemas.microsoft.com/office/powerpoint/2010/main" val="864836966"/>
      </p:ext>
    </p:extLst>
  </p:cSld>
  <p:clrMapOvr>
    <a:masterClrMapping/>
  </p:clrMapOvr>
  <p:transition advTm="8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0" y="4419600"/>
            <a:ext cx="175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Christ in the House of Mary and Martha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Johannes Vermeer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Scottish National Gallery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Edinburgh, Scotland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10B28A-3C74-48E4-9E14-FE4F53F58A8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698" y="3349"/>
            <a:ext cx="60779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444563"/>
      </p:ext>
    </p:extLst>
  </p:cSld>
  <p:clrMapOvr>
    <a:masterClrMapping/>
  </p:clrMapOvr>
  <p:transition advTm="8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600"/>
              <a:t>New Revised Standard Version Updated Edition Bible, copyright 2022, Division of Christian Education of </a:t>
            </a:r>
            <a:r>
              <a:rPr lang="en-US" sz="1600" dirty="0"/>
              <a:t>the National Council of the Churches of Christ in the United States of America. Used by permission. All rights reserved.</a:t>
            </a:r>
          </a:p>
          <a:p>
            <a:pPr>
              <a:buNone/>
            </a:pPr>
            <a:r>
              <a:rPr lang="en-US" sz="1600" dirty="0"/>
              <a:t>http://commons.wikimedia.org/wiki/File:P1080763_Louvre_Stefano_di_Giovanni_Bienheureux_Ranieri_RF1965-2_rwk.JPG</a:t>
            </a:r>
          </a:p>
          <a:p>
            <a:pPr>
              <a:buNone/>
            </a:pPr>
            <a:r>
              <a:rPr lang="en-US" sz="1600" dirty="0"/>
              <a:t>https://commons.wikimedia.org/wiki/File:Land_Stewardship_Lab.jpg</a:t>
            </a:r>
          </a:p>
          <a:p>
            <a:pPr>
              <a:buNone/>
            </a:pPr>
            <a:r>
              <a:rPr lang="en-US" sz="1600" dirty="0"/>
              <a:t>https://commons.wikimedia.org/wiki/File:Jan_Polack_-_Abraham_and_the_Three_Angels_(one_of_four_panels).jpg</a:t>
            </a:r>
          </a:p>
          <a:p>
            <a:pPr>
              <a:buNone/>
            </a:pPr>
            <a:r>
              <a:rPr lang="en-US" sz="1600" dirty="0"/>
              <a:t>https://commons.wikimedia.org/wiki/File:Ravenna_Basilica_of_San_Vitale_mosaic2.jpg</a:t>
            </a:r>
          </a:p>
          <a:p>
            <a:pPr>
              <a:buNone/>
            </a:pPr>
            <a:r>
              <a:rPr lang="en-US" sz="1600" dirty="0"/>
              <a:t>https://commons.wikimedia.org/wiki/File:Master_of_James_IV_of_Scotland_(Flemish,_before_1465_-_about_1541)_-_Abraham_and_the_Three_Angels_-_Google_Art_Project.jpg</a:t>
            </a:r>
          </a:p>
          <a:p>
            <a:pPr>
              <a:buNone/>
            </a:pPr>
            <a:r>
              <a:rPr lang="en-US" sz="1600" dirty="0"/>
              <a:t>https://www.flickr.com/photos/genvessel/537739978/ - </a:t>
            </a:r>
            <a:r>
              <a:rPr lang="en-US" sz="1600" dirty="0" err="1"/>
              <a:t>klndonnelly</a:t>
            </a:r>
            <a:endParaRPr lang="en-US" sz="1600" dirty="0"/>
          </a:p>
          <a:p>
            <a:pPr>
              <a:buNone/>
            </a:pPr>
            <a:r>
              <a:rPr lang="en-US" sz="1600" dirty="0"/>
              <a:t>https://commons.wikimedia.org/wiki/File:Nikolay_Ge_015.jpeg</a:t>
            </a:r>
          </a:p>
          <a:p>
            <a:pPr>
              <a:buNone/>
            </a:pPr>
            <a:r>
              <a:rPr lang="en-US" sz="1600" dirty="0"/>
              <a:t>http://diglib.library.vanderbilt.edu/act-imagelink.pl?RC=48311</a:t>
            </a:r>
          </a:p>
          <a:p>
            <a:pPr>
              <a:buNone/>
            </a:pPr>
            <a:r>
              <a:rPr lang="en-US" sz="1600" dirty="0"/>
              <a:t>https://commons.wikimedia.org/wiki/File:Christ_in_the_House_of_Martha_and_Mary_1628_Jan_Bruegel2_and_Rubens.jpg</a:t>
            </a:r>
          </a:p>
          <a:p>
            <a:pPr>
              <a:buNone/>
            </a:pPr>
            <a:r>
              <a:rPr lang="en-US" sz="1600" dirty="0"/>
              <a:t>https://www.kathleenpetersonart.com</a:t>
            </a:r>
          </a:p>
          <a:p>
            <a:pPr>
              <a:buNone/>
            </a:pPr>
            <a:r>
              <a:rPr lang="en-US" sz="1600" dirty="0"/>
              <a:t>https://commons.wikimedia.org/wiki/File:Johannes_(Jan)_Vermeer_-_Christ_in_the_House_of_Martha_and_Mary_-_Google_Art_Project.jpg</a:t>
            </a:r>
          </a:p>
          <a:p>
            <a:pPr>
              <a:buNone/>
            </a:pPr>
            <a:r>
              <a:rPr lang="en-US" sz="1600" dirty="0"/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200" dirty="0"/>
          </a:p>
          <a:p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670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Saint Ranerius Frees the Poor From Prison  --  Sassetta, Louvre Museum, Paris, France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21606C-0911-4E18-815D-F09B32167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15062"/>
            <a:ext cx="8839200" cy="620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82582"/>
      </p:ext>
    </p:extLst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4200" y="1981200"/>
            <a:ext cx="6324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But I am like a green olive tree in the house of God. I trust in the steadfast love of God forever and ever.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52:8</a:t>
            </a:r>
          </a:p>
        </p:txBody>
      </p:sp>
    </p:spTree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2F8B16-456F-441C-B30C-2BDEFF3B639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76201"/>
            <a:ext cx="9144000" cy="61007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12D3D3-C490-45CA-AE7B-694DBE204DE9}"/>
              </a:ext>
            </a:extLst>
          </p:cNvPr>
          <p:cNvSpPr txBox="1"/>
          <p:nvPr/>
        </p:nvSpPr>
        <p:spPr>
          <a:xfrm>
            <a:off x="3200400" y="6324600"/>
            <a:ext cx="624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Land Stewardship Lab  --  Witte Museum, San Antonio, TX </a:t>
            </a:r>
          </a:p>
        </p:txBody>
      </p:sp>
    </p:spTree>
    <p:extLst>
      <p:ext uri="{BB962C8B-B14F-4D97-AF65-F5344CB8AC3E}">
        <p14:creationId xmlns:p14="http://schemas.microsoft.com/office/powerpoint/2010/main" val="2954078045"/>
      </p:ext>
    </p:extLst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905000"/>
            <a:ext cx="7315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 LORD appeared to Abraham by the oaks of Mamre. He … saw three men … he ran … to meet them, and bowed down to the ground.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4724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Genesis 18:1a, 2a,c</a:t>
            </a:r>
          </a:p>
        </p:txBody>
      </p:sp>
    </p:spTree>
    <p:extLst>
      <p:ext uri="{BB962C8B-B14F-4D97-AF65-F5344CB8AC3E}">
        <p14:creationId xmlns:p14="http://schemas.microsoft.com/office/powerpoint/2010/main" val="638867963"/>
      </p:ext>
    </p:extLst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4800600"/>
            <a:ext cx="2057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Abraham and the Three Angels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Jan Polack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Los Angeles County Museum of Art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Los Angeles, CA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DF0AC9-ECE5-4A40-9E4D-6E307D133A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0514" y="0"/>
            <a:ext cx="40948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52566"/>
      </p:ext>
    </p:extLst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2133600"/>
            <a:ext cx="7086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Abraham hastened into the tent to Sarah, and said, "Make ready quickly three measures of choice flour, knead it, and make cakes."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Genesis 18:6</a:t>
            </a:r>
          </a:p>
        </p:txBody>
      </p:sp>
    </p:spTree>
    <p:extLst>
      <p:ext uri="{BB962C8B-B14F-4D97-AF65-F5344CB8AC3E}">
        <p14:creationId xmlns:p14="http://schemas.microsoft.com/office/powerpoint/2010/main" val="2837223644"/>
      </p:ext>
    </p:extLst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Sarah and Abraham Offer Hospitality to the Visitors  --  Basilica of San Vitale, Ravenna, Italy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B102D0-41AC-40CF-97FB-B275F4A1BC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086" y="381000"/>
            <a:ext cx="9108915" cy="561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799009"/>
      </p:ext>
    </p:extLst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1657</TotalTime>
  <Words>908</Words>
  <Application>Microsoft Office PowerPoint</Application>
  <PresentationFormat>Widescreen</PresentationFormat>
  <Paragraphs>75</Paragraphs>
  <Slides>25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First Sunday after Christmas Day Year A</vt:lpstr>
      <vt:lpstr>Seventh 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162</cp:revision>
  <dcterms:created xsi:type="dcterms:W3CDTF">2016-08-31T16:46:43Z</dcterms:created>
  <dcterms:modified xsi:type="dcterms:W3CDTF">2025-10-13T16:07:05Z</dcterms:modified>
</cp:coreProperties>
</file>