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82" r:id="rId3"/>
    <p:sldId id="382" r:id="rId4"/>
    <p:sldId id="383" r:id="rId5"/>
    <p:sldId id="385" r:id="rId6"/>
    <p:sldId id="386" r:id="rId7"/>
    <p:sldId id="387" r:id="rId8"/>
    <p:sldId id="410" r:id="rId9"/>
    <p:sldId id="415" r:id="rId10"/>
    <p:sldId id="414" r:id="rId11"/>
    <p:sldId id="409" r:id="rId12"/>
    <p:sldId id="408" r:id="rId13"/>
    <p:sldId id="391" r:id="rId14"/>
    <p:sldId id="392" r:id="rId15"/>
    <p:sldId id="416" r:id="rId16"/>
    <p:sldId id="396" r:id="rId17"/>
    <p:sldId id="393" r:id="rId18"/>
    <p:sldId id="394" r:id="rId19"/>
    <p:sldId id="395" r:id="rId20"/>
    <p:sldId id="398" r:id="rId21"/>
    <p:sldId id="402" r:id="rId22"/>
    <p:sldId id="400" r:id="rId23"/>
    <p:sldId id="29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605A"/>
    <a:srgbClr val="AF5D3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E69680-412D-4B1B-9B8A-EC135FEC2C5A}" v="50" dt="2025-10-13T15:47:38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717" autoAdjust="0"/>
    <p:restoredTop sz="94694"/>
  </p:normalViewPr>
  <p:slideViewPr>
    <p:cSldViewPr>
      <p:cViewPr varScale="1">
        <p:scale>
          <a:sx n="67" d="100"/>
          <a:sy n="67" d="100"/>
        </p:scale>
        <p:origin x="82" y="2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3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76D96A32-C037-43E6-AF32-799836546E57}"/>
    <pc:docChg chg="modSld">
      <pc:chgData name="Charlotte Lew" userId="DE9u/HIIxMU0OFQg8o06/mNtqbZG0KcOoC0s0LyOtjk=" providerId="None" clId="Web-{76D96A32-C037-43E6-AF32-799836546E57}" dt="2025-10-01T18:33:02.579" v="1" actId="20577"/>
      <pc:docMkLst>
        <pc:docMk/>
      </pc:docMkLst>
      <pc:sldChg chg="modSp">
        <pc:chgData name="Charlotte Lew" userId="DE9u/HIIxMU0OFQg8o06/mNtqbZG0KcOoC0s0LyOtjk=" providerId="None" clId="Web-{76D96A32-C037-43E6-AF32-799836546E57}" dt="2025-10-01T18:33:02.579" v="1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76D96A32-C037-43E6-AF32-799836546E57}" dt="2025-10-01T18:33:02.579" v="1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06E098BC-82C5-442D-A4AA-6002494CEC7D}"/>
    <pc:docChg chg="modSld">
      <pc:chgData name="Charlotte Lew" userId="DE9u/HIIxMU0OFQg8o06/mNtqbZG0KcOoC0s0LyOtjk=" providerId="None" clId="Web-{06E098BC-82C5-442D-A4AA-6002494CEC7D}" dt="2025-10-09T18:10:09.343" v="5" actId="20577"/>
      <pc:docMkLst>
        <pc:docMk/>
      </pc:docMkLst>
      <pc:sldChg chg="modSp">
        <pc:chgData name="Charlotte Lew" userId="DE9u/HIIxMU0OFQg8o06/mNtqbZG0KcOoC0s0LyOtjk=" providerId="None" clId="Web-{06E098BC-82C5-442D-A4AA-6002494CEC7D}" dt="2025-10-09T18:10:09.343" v="5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06E098BC-82C5-442D-A4AA-6002494CEC7D}" dt="2025-10-09T18:10:09.343" v="5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F2E69680-412D-4B1B-9B8A-EC135FEC2C5A}"/>
    <pc:docChg chg="modSld">
      <pc:chgData name="Charlotte Lew" userId="DE9u/HIIxMU0OFQg8o06/mNtqbZG0KcOoC0s0LyOtjk=" providerId="None" clId="Web-{F2E69680-412D-4B1B-9B8A-EC135FEC2C5A}" dt="2025-10-13T15:47:33.308" v="23" actId="20577"/>
      <pc:docMkLst>
        <pc:docMk/>
      </pc:docMkLst>
      <pc:sldChg chg="modSp">
        <pc:chgData name="Charlotte Lew" userId="DE9u/HIIxMU0OFQg8o06/mNtqbZG0KcOoC0s0LyOtjk=" providerId="None" clId="Web-{F2E69680-412D-4B1B-9B8A-EC135FEC2C5A}" dt="2025-10-13T15:44:42.543" v="9" actId="20577"/>
        <pc:sldMkLst>
          <pc:docMk/>
          <pc:sldMk cId="0" sldId="282"/>
        </pc:sldMkLst>
        <pc:spChg chg="mod">
          <ac:chgData name="Charlotte Lew" userId="DE9u/HIIxMU0OFQg8o06/mNtqbZG0KcOoC0s0LyOtjk=" providerId="None" clId="Web-{F2E69680-412D-4B1B-9B8A-EC135FEC2C5A}" dt="2025-10-13T15:44:42.543" v="9" actId="20577"/>
          <ac:spMkLst>
            <pc:docMk/>
            <pc:sldMk cId="0" sldId="282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F2E69680-412D-4B1B-9B8A-EC135FEC2C5A}" dt="2025-10-13T15:46:51.152" v="18" actId="20577"/>
        <pc:sldMkLst>
          <pc:docMk/>
          <pc:sldMk cId="0" sldId="387"/>
        </pc:sldMkLst>
        <pc:spChg chg="mod">
          <ac:chgData name="Charlotte Lew" userId="DE9u/HIIxMU0OFQg8o06/mNtqbZG0KcOoC0s0LyOtjk=" providerId="None" clId="Web-{F2E69680-412D-4B1B-9B8A-EC135FEC2C5A}" dt="2025-10-13T15:46:51.152" v="18" actId="20577"/>
          <ac:spMkLst>
            <pc:docMk/>
            <pc:sldMk cId="0" sldId="387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F2E69680-412D-4B1B-9B8A-EC135FEC2C5A}" dt="2025-10-13T15:47:33.308" v="23" actId="20577"/>
        <pc:sldMkLst>
          <pc:docMk/>
          <pc:sldMk cId="2427005202" sldId="415"/>
        </pc:sldMkLst>
        <pc:spChg chg="mod">
          <ac:chgData name="Charlotte Lew" userId="DE9u/HIIxMU0OFQg8o06/mNtqbZG0KcOoC0s0LyOtjk=" providerId="None" clId="Web-{F2E69680-412D-4B1B-9B8A-EC135FEC2C5A}" dt="2025-10-13T15:47:33.308" v="23" actId="20577"/>
          <ac:spMkLst>
            <pc:docMk/>
            <pc:sldMk cId="2427005202" sldId="415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425576"/>
            <a:ext cx="8458200" cy="1698625"/>
          </a:xfrm>
        </p:spPr>
        <p:txBody>
          <a:bodyPr>
            <a:noAutofit/>
          </a:bodyPr>
          <a:lstStyle/>
          <a:p>
            <a:r>
              <a:rPr lang="en-US" sz="8800"/>
              <a:t>Sixth Sunday after </a:t>
            </a:r>
            <a:r>
              <a:rPr lang="en-US" sz="8800" dirty="0"/>
              <a:t>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6576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6400" y="5791201"/>
            <a:ext cx="8839200" cy="954107"/>
          </a:xfrm>
          <a:prstGeom prst="rect">
            <a:avLst/>
          </a:prstGeom>
          <a:solidFill>
            <a:srgbClr val="6B605A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Amos 7:7-17 and Psalm 82  •  Deuteronomy 30:9-14 and Psalm 25:1-10  •  Colossians 1:1-14  •  Luke 10:25-37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5334001"/>
            <a:ext cx="129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Cyprian Majernik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Slovakia, 1944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81AD96-BB06-48C5-8CF7-67839F0261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978" y="0"/>
            <a:ext cx="5666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58711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21336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he put him on his own animal, brought him to an inn, and took care of him.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10:34b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5029200"/>
            <a:ext cx="2438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Jules Pascin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Hokkaido Prefectural Museum of Modern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Sapporo, Japan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B40CEE-E014-4894-9C53-08B1955134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4" r="-1"/>
          <a:stretch/>
        </p:blipFill>
        <p:spPr>
          <a:xfrm>
            <a:off x="4114800" y="15551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2228672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next day he took out two denarii, gave them to the innkeeper,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10:35a</a:t>
            </a:r>
          </a:p>
        </p:txBody>
      </p:sp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1" y="4419601"/>
            <a:ext cx="15409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Emil Andersen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Thorvaldsen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Copenhagen, Denmark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999152-74DD-49D3-81C1-2AFB7559C2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0"/>
            <a:ext cx="5604846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2133600"/>
            <a:ext cx="6629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said, 'Take care of him; and when I come back, I will repay you whatever more you spend.'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10:35b</a:t>
            </a:r>
          </a:p>
        </p:txBody>
      </p:sp>
    </p:spTree>
    <p:extLst>
      <p:ext uri="{BB962C8B-B14F-4D97-AF65-F5344CB8AC3E}">
        <p14:creationId xmlns:p14="http://schemas.microsoft.com/office/powerpoint/2010/main" val="3102444255"/>
      </p:ext>
    </p:extLst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 Cared for at the Inn  --  Charles Eyck, Wageningen, Netherlands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10CB28-A4B3-444A-8B14-D367EE3A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9462"/>
            <a:ext cx="8382000" cy="6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62738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209800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Which of these three, do you think, was a neighbor to the man who fell into the hands of the robbers?"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10:36</a:t>
            </a:r>
          </a:p>
        </p:txBody>
      </p:sp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257801"/>
            <a:ext cx="2362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Rembrandt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Wallace Collection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London, England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512C29-0895-4B0A-9A8B-46FD32FF9B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00" y="0"/>
            <a:ext cx="54102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2209800"/>
            <a:ext cx="655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said, "The one who showed him mercy." Jesus said to him, "</a:t>
            </a:r>
            <a:r>
              <a:rPr lang="en-US" sz="3600"/>
              <a:t>Go and </a:t>
            </a:r>
            <a:r>
              <a:rPr lang="en-US" sz="3600" dirty="0"/>
              <a:t>do likewise."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10:37</a:t>
            </a:r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76400"/>
            <a:ext cx="70104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"A man was going down from Jerusalem to Jericho, and fell into the hands of robbers, who stripped him, beat him, and took off, leaving him half dead.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3600" y="4950768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10:30b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5334001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Jan Gierfeld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City church De Bleek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Almelo, Netherlands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5FD43-911B-48BF-9FA0-E0F6BAA5A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Maternal Health Checkup  --  Jinja Regional Referral Hospital, Jinja, Uganda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9B7DE4-CE49-4FEB-B96A-7EC6447142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52400"/>
            <a:ext cx="9144000" cy="6072188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628382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 Monument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 Winston-Salem, NC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2CB9E4-1DFE-4F9E-8A47-051DC3A33A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190" y="0"/>
            <a:ext cx="5087411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www.JohnAugustSwanson.com - copyright 2002 by John August Swanson</a:t>
            </a:r>
          </a:p>
          <a:p>
            <a:pPr>
              <a:buNone/>
            </a:pPr>
            <a:r>
              <a:rPr lang="en-US" sz="1600" dirty="0"/>
              <a:t>https://commons.wikimedia.org/wiki/File:Chartres_Bay_44_Good_Samaritan_Panel_08.jpg</a:t>
            </a:r>
          </a:p>
          <a:p>
            <a:pPr>
              <a:buNone/>
            </a:pPr>
            <a:r>
              <a:rPr lang="en-US" sz="1600" dirty="0"/>
              <a:t>http://diglib.library.vanderbilt.edu/act-imagelink.pl?RC=48381</a:t>
            </a:r>
          </a:p>
          <a:p>
            <a:pPr>
              <a:buNone/>
            </a:pPr>
            <a:r>
              <a:rPr lang="en-US" sz="1600" dirty="0"/>
              <a:t>https://commons.wikimedia.org/wiki/File:Majernik-Samaritan.jpg</a:t>
            </a:r>
          </a:p>
          <a:p>
            <a:pPr>
              <a:buNone/>
            </a:pPr>
            <a:r>
              <a:rPr lang="en-US" sz="1600" dirty="0"/>
              <a:t>https://commons.wikimedia.org/wiki/File:JulesPascin-1917-The_Good_Samaritan(Persons_in_Cuba).png</a:t>
            </a:r>
          </a:p>
          <a:p>
            <a:pPr>
              <a:buNone/>
            </a:pPr>
            <a:r>
              <a:rPr lang="en-US" sz="1600" dirty="0"/>
              <a:t>https://www.thorvaldsensmuseum.dk/en/collections/work/B195</a:t>
            </a:r>
          </a:p>
          <a:p>
            <a:pPr>
              <a:buNone/>
            </a:pPr>
            <a:r>
              <a:rPr lang="en-US" sz="1600" dirty="0"/>
              <a:t>https://commons.wikimedia.org/wiki/File:Charles_Eyck_-_De_barmhartige_Samaritaan.jpg</a:t>
            </a:r>
          </a:p>
          <a:p>
            <a:pPr>
              <a:buNone/>
            </a:pPr>
            <a:r>
              <a:rPr lang="en-US" sz="1600" dirty="0"/>
              <a:t>https://commons.wikimedia.org/wiki/File:Rembrandt_Harmensz._van_Rijn_033.jpg</a:t>
            </a:r>
          </a:p>
          <a:p>
            <a:pPr>
              <a:buNone/>
            </a:pPr>
            <a:r>
              <a:rPr lang="en-US" sz="1600" dirty="0"/>
              <a:t>https://commons.wikimedia.org/wiki/File:Almelo_-_Reli%C3%ABf_%27De_Barmhartige_Samaritaan%27_van_Jan_Gierveld_op_de_achterzijde_van_stadskerk_De_Bleek_1.jpg</a:t>
            </a:r>
          </a:p>
          <a:p>
            <a:pPr>
              <a:buNone/>
            </a:pPr>
            <a:r>
              <a:rPr lang="en-US" sz="1600" dirty="0"/>
              <a:t>https://commons.wikimedia.org/wiki/File:Uganda_Nutrition_(41809766381).jpg</a:t>
            </a:r>
          </a:p>
          <a:p>
            <a:pPr>
              <a:buNone/>
            </a:pPr>
            <a:r>
              <a:rPr lang="en-US" sz="1600" dirty="0"/>
              <a:t>https://www.flickr.com/photos/daquellamanera/6794762102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Samaritan, detail  --  John August Swanson, serigraph, 2002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EBE1DF-73B3-497C-B475-026979C53B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914400"/>
            <a:ext cx="9144000" cy="462987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Now by chance a priest was going down that road; and when he saw him, he passed by on the other side.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10:31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1009" y="1981200"/>
            <a:ext cx="6324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So likewise a Levite, when he came to the place and saw him, passed by on the other side.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10:32</a:t>
            </a:r>
          </a:p>
        </p:txBody>
      </p:sp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473476"/>
            <a:ext cx="144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 Priest and a Levite See the Wounded Man and Walk By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Chartres Cathedral, Chartres, France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B0B394-D902-4776-B112-15840A1CAA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4200" y="228601"/>
            <a:ext cx="7391400" cy="649777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81200"/>
            <a:ext cx="68580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But a Samaritan while traveling came upon him; and when he saw him, he was moved with compassion.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10:33</a:t>
            </a:r>
          </a:p>
        </p:txBody>
      </p:sp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Samaritan  --  JESUS MAFA, 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3FEE0-A90A-46B2-851A-D7AE4E301D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25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89799"/>
      </p:ext>
    </p:extLst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2286000"/>
            <a:ext cx="69342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He went to him and bandaged his wounds, treated him with oil and wine.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10:34a</a:t>
            </a:r>
          </a:p>
        </p:txBody>
      </p:sp>
    </p:spTree>
    <p:extLst>
      <p:ext uri="{BB962C8B-B14F-4D97-AF65-F5344CB8AC3E}">
        <p14:creationId xmlns:p14="http://schemas.microsoft.com/office/powerpoint/2010/main" val="2427005202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2143</TotalTime>
  <Words>712</Words>
  <Application>Microsoft Office PowerPoint</Application>
  <PresentationFormat>Widescreen</PresentationFormat>
  <Paragraphs>73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First Sunday after Christmas Day Year A</vt:lpstr>
      <vt:lpstr>Sixth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126</cp:revision>
  <dcterms:created xsi:type="dcterms:W3CDTF">2016-08-31T16:46:43Z</dcterms:created>
  <dcterms:modified xsi:type="dcterms:W3CDTF">2025-10-13T15:47:47Z</dcterms:modified>
</cp:coreProperties>
</file>