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2lSQiJJZ/Z4apcWTilV/OSn6A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A04A68-5AE8-428E-B6B2-EB26B3FB3561}" v="7" dt="2025-08-25T14:45:33.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FA04A68-5AE8-428E-B6B2-EB26B3FB3561}"/>
    <pc:docChg chg="modSld">
      <pc:chgData name="Allison Blackwell" userId="7Y4zoj1sqs5H+IG1uY71RyUTFRj8vI3Lj7CrwoODLF4=" providerId="None" clId="Web-{5FA04A68-5AE8-428E-B6B2-EB26B3FB3561}" dt="2025-08-25T14:45:33.305" v="5" actId="20577"/>
      <pc:docMkLst>
        <pc:docMk/>
      </pc:docMkLst>
      <pc:sldChg chg="modSp">
        <pc:chgData name="Allison Blackwell" userId="7Y4zoj1sqs5H+IG1uY71RyUTFRj8vI3Lj7CrwoODLF4=" providerId="None" clId="Web-{5FA04A68-5AE8-428E-B6B2-EB26B3FB3561}" dt="2025-08-25T14:45:23.632" v="1" actId="20577"/>
        <pc:sldMkLst>
          <pc:docMk/>
          <pc:sldMk cId="0" sldId="289"/>
        </pc:sldMkLst>
        <pc:spChg chg="mod">
          <ac:chgData name="Allison Blackwell" userId="7Y4zoj1sqs5H+IG1uY71RyUTFRj8vI3Lj7CrwoODLF4=" providerId="None" clId="Web-{5FA04A68-5AE8-428E-B6B2-EB26B3FB3561}" dt="2025-08-25T14:45:23.632" v="1" actId="20577"/>
          <ac:spMkLst>
            <pc:docMk/>
            <pc:sldMk cId="0" sldId="289"/>
            <ac:spMk id="288" creationId="{00000000-0000-0000-0000-000000000000}"/>
          </ac:spMkLst>
        </pc:spChg>
      </pc:sldChg>
      <pc:sldChg chg="modSp">
        <pc:chgData name="Allison Blackwell" userId="7Y4zoj1sqs5H+IG1uY71RyUTFRj8vI3Lj7CrwoODLF4=" providerId="None" clId="Web-{5FA04A68-5AE8-428E-B6B2-EB26B3FB3561}" dt="2025-08-25T14:45:33.305" v="5" actId="20577"/>
        <pc:sldMkLst>
          <pc:docMk/>
          <pc:sldMk cId="0" sldId="290"/>
        </pc:sldMkLst>
        <pc:spChg chg="mod">
          <ac:chgData name="Allison Blackwell" userId="7Y4zoj1sqs5H+IG1uY71RyUTFRj8vI3Lj7CrwoODLF4=" providerId="None" clId="Web-{5FA04A68-5AE8-428E-B6B2-EB26B3FB3561}" dt="2025-08-25T14:45:33.305" v="5" actId="20577"/>
          <ac:spMkLst>
            <pc:docMk/>
            <pc:sldMk cId="0" sldId="290"/>
            <ac:spMk id="29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4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4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5"/>
          <p:cNvSpPr>
            <a:spLocks noGrp="1"/>
          </p:cNvSpPr>
          <p:nvPr>
            <p:ph type="pic" idx="2"/>
          </p:nvPr>
        </p:nvSpPr>
        <p:spPr>
          <a:xfrm>
            <a:off x="2389717" y="612775"/>
            <a:ext cx="7315200" cy="4114800"/>
          </a:xfrm>
          <a:prstGeom prst="rect">
            <a:avLst/>
          </a:prstGeom>
          <a:noFill/>
          <a:ln>
            <a:noFill/>
          </a:ln>
        </p:spPr>
      </p:sp>
      <p:sp>
        <p:nvSpPr>
          <p:cNvPr id="68" name="Google Shape;68;p4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Presentation of the Lord</a:t>
            </a:r>
            <a:endParaRPr/>
          </a:p>
        </p:txBody>
      </p:sp>
      <p:sp>
        <p:nvSpPr>
          <p:cNvPr id="89" name="Google Shape;89;p1"/>
          <p:cNvSpPr txBox="1">
            <a:spLocks noGrp="1"/>
          </p:cNvSpPr>
          <p:nvPr>
            <p:ph type="subTitle" idx="1"/>
          </p:nvPr>
        </p:nvSpPr>
        <p:spPr>
          <a:xfrm>
            <a:off x="2895600" y="3810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676400" y="4419601"/>
            <a:ext cx="2971800" cy="2246769"/>
          </a:xfrm>
          <a:prstGeom prst="rect">
            <a:avLst/>
          </a:prstGeom>
          <a:solidFill>
            <a:srgbClr val="63798E">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Malachi 3:1-4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84</a:t>
            </a:r>
            <a:endParaRPr/>
          </a:p>
          <a:p>
            <a:pPr marL="0" marR="0" lvl="0" indent="0" algn="ctr" rtl="0">
              <a:spcBef>
                <a:spcPts val="0"/>
              </a:spcBef>
              <a:spcAft>
                <a:spcPts val="0"/>
              </a:spcAft>
              <a:buNone/>
            </a:pPr>
            <a:r>
              <a:rPr lang="en-US" sz="2800" b="0" i="1" u="none" strike="noStrike" cap="none">
                <a:solidFill>
                  <a:schemeClr val="lt1"/>
                </a:solidFill>
                <a:latin typeface="Calibri"/>
                <a:ea typeface="Calibri"/>
                <a:cs typeface="Calibri"/>
                <a:sym typeface="Calibri"/>
              </a:rPr>
              <a:t> or Psalm 24:7-10</a:t>
            </a:r>
            <a:r>
              <a:rPr lang="en-US" sz="2800" b="0" i="0" u="none" strike="noStrike" cap="none">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2:14-18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Luke 2:22-40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5908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Because he himself was tested by what he suffered, he is able to help those who are being tested.</a:t>
            </a:r>
            <a:endParaRPr sz="3600">
              <a:solidFill>
                <a:schemeClr val="lt1"/>
              </a:solidFill>
              <a:latin typeface="Calibri"/>
              <a:ea typeface="Calibri"/>
              <a:cs typeface="Calibri"/>
              <a:sym typeface="Calibri"/>
            </a:endParaRPr>
          </a:p>
        </p:txBody>
      </p:sp>
      <p:sp>
        <p:nvSpPr>
          <p:cNvPr id="144" name="Google Shape;144;p10"/>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Hebrews 2:18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676400" y="5638800"/>
            <a:ext cx="33528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Flagellation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 Cameroon</a:t>
            </a:r>
            <a:endParaRPr/>
          </a:p>
        </p:txBody>
      </p:sp>
      <p:pic>
        <p:nvPicPr>
          <p:cNvPr id="150" name="Google Shape;150;p11" descr="Title: The Flagellation&#10;[Click for larger image view]"/>
          <p:cNvPicPr preferRelativeResize="0"/>
          <p:nvPr/>
        </p:nvPicPr>
        <p:blipFill rotWithShape="1">
          <a:blip r:embed="rId3">
            <a:alphaModFix/>
          </a:blip>
          <a:srcRect/>
          <a:stretch/>
        </p:blipFill>
        <p:spPr>
          <a:xfrm>
            <a:off x="5105400" y="0"/>
            <a:ext cx="4565469"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667000" y="17526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the time came for their purification according to the law of Moses, they brought him up to Jerusalem to present him to the Lord…</a:t>
            </a:r>
            <a:endParaRPr sz="3600">
              <a:solidFill>
                <a:schemeClr val="lt1"/>
              </a:solidFill>
              <a:latin typeface="Calibri"/>
              <a:ea typeface="Calibri"/>
              <a:cs typeface="Calibri"/>
              <a:sym typeface="Calibri"/>
            </a:endParaRPr>
          </a:p>
        </p:txBody>
      </p:sp>
      <p:sp>
        <p:nvSpPr>
          <p:cNvPr id="156" name="Google Shape;156;p12"/>
          <p:cNvSpPr/>
          <p:nvPr/>
        </p:nvSpPr>
        <p:spPr>
          <a:xfrm>
            <a:off x="6781800" y="4415136"/>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2:22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descr="loren-presentation.jpg"/>
          <p:cNvPicPr preferRelativeResize="0"/>
          <p:nvPr/>
        </p:nvPicPr>
        <p:blipFill rotWithShape="1">
          <a:blip r:embed="rId3">
            <a:alphaModFix/>
          </a:blip>
          <a:srcRect b="8889"/>
          <a:stretch/>
        </p:blipFill>
        <p:spPr>
          <a:xfrm>
            <a:off x="1738675" y="0"/>
            <a:ext cx="8714650" cy="6248400"/>
          </a:xfrm>
          <a:prstGeom prst="rect">
            <a:avLst/>
          </a:prstGeom>
          <a:noFill/>
          <a:ln>
            <a:noFill/>
          </a:ln>
        </p:spPr>
      </p:pic>
      <p:sp>
        <p:nvSpPr>
          <p:cNvPr id="162" name="Google Shape;162;p13"/>
          <p:cNvSpPr txBox="1"/>
          <p:nvPr/>
        </p:nvSpPr>
        <p:spPr>
          <a:xfrm>
            <a:off x="1981200" y="6412468"/>
            <a:ext cx="8382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  --  Ambrogio Lorenzetti, Uffizi, Florence, Italy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they offered a sacrifice according to what is stated in the law of the Lord, "a pair of turtledoves or two young pigeons."</a:t>
            </a:r>
            <a:endParaRPr sz="3600">
              <a:solidFill>
                <a:schemeClr val="lt1"/>
              </a:solidFill>
              <a:latin typeface="Calibri"/>
              <a:ea typeface="Calibri"/>
              <a:cs typeface="Calibri"/>
              <a:sym typeface="Calibri"/>
            </a:endParaRPr>
          </a:p>
        </p:txBody>
      </p:sp>
      <p:sp>
        <p:nvSpPr>
          <p:cNvPr id="168" name="Google Shape;168;p14"/>
          <p:cNvSpPr/>
          <p:nvPr/>
        </p:nvSpPr>
        <p:spPr>
          <a:xfrm>
            <a:off x="6629400" y="4491336"/>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2:24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4495800"/>
            <a:ext cx="1524000"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 Van den Eeckhout Museum of Fine Arts, Budapest, Hungary</a:t>
            </a:r>
            <a:endParaRPr/>
          </a:p>
        </p:txBody>
      </p:sp>
      <p:pic>
        <p:nvPicPr>
          <p:cNvPr id="174" name="Google Shape;174;p15" descr="Title: Presentation of Christ in the Temple&#10;[Click for smaller image view]"/>
          <p:cNvPicPr preferRelativeResize="0"/>
          <p:nvPr/>
        </p:nvPicPr>
        <p:blipFill rotWithShape="1">
          <a:blip r:embed="rId3">
            <a:alphaModFix/>
          </a:blip>
          <a:srcRect l="14089" t="17392" r="4904" b="18840"/>
          <a:stretch/>
        </p:blipFill>
        <p:spPr>
          <a:xfrm>
            <a:off x="3498274" y="0"/>
            <a:ext cx="7169727"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590800" y="1944469"/>
            <a:ext cx="7467600"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Simeon took him in his arms and praised God, saying, "Master, now you are dismissing your servant in peace, according to your word;</a:t>
            </a:r>
            <a:br>
              <a:rPr lang="en-US" sz="3600">
                <a:solidFill>
                  <a:schemeClr val="lt1"/>
                </a:solidFill>
                <a:latin typeface="Calibri"/>
                <a:ea typeface="Calibri"/>
                <a:cs typeface="Calibri"/>
                <a:sym typeface="Calibri"/>
              </a:rPr>
            </a:br>
            <a:br>
              <a:rPr lang="en-US" sz="3600">
                <a:solidFill>
                  <a:schemeClr val="lt1"/>
                </a:solidFill>
                <a:latin typeface="Calibri"/>
                <a:ea typeface="Calibri"/>
                <a:cs typeface="Calibri"/>
                <a:sym typeface="Calibri"/>
              </a:rPr>
            </a:br>
            <a:br>
              <a:rPr lang="en-US" sz="3600">
                <a:solidFill>
                  <a:schemeClr val="lt1"/>
                </a:solidFill>
                <a:latin typeface="Calibri"/>
                <a:ea typeface="Calibri"/>
                <a:cs typeface="Calibri"/>
                <a:sym typeface="Calibri"/>
              </a:rPr>
            </a:br>
            <a:endParaRPr sz="3600">
              <a:solidFill>
                <a:schemeClr val="lt1"/>
              </a:solidFill>
              <a:latin typeface="Calibri"/>
              <a:ea typeface="Calibri"/>
              <a:cs typeface="Calibri"/>
              <a:sym typeface="Calibri"/>
            </a:endParaRPr>
          </a:p>
        </p:txBody>
      </p:sp>
      <p:sp>
        <p:nvSpPr>
          <p:cNvPr id="180" name="Google Shape;180;p16"/>
          <p:cNvSpPr/>
          <p:nvPr/>
        </p:nvSpPr>
        <p:spPr>
          <a:xfrm>
            <a:off x="6553200" y="4643736"/>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2:28-29</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524000" y="6336268"/>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Simeon’s Song of Praise (Nunc Dimittis)  --  Aert de Gelder, Mauritshuis, Hague, Netherlands </a:t>
            </a:r>
            <a:endParaRPr/>
          </a:p>
        </p:txBody>
      </p:sp>
      <p:pic>
        <p:nvPicPr>
          <p:cNvPr id="186" name="Google Shape;186;p17" descr="Title: Simeon's Song of Praise (Nunc Dimittis)&#10;[Click for larger image view]"/>
          <p:cNvPicPr preferRelativeResize="0"/>
          <p:nvPr/>
        </p:nvPicPr>
        <p:blipFill rotWithShape="1">
          <a:blip r:embed="rId3">
            <a:alphaModFix/>
          </a:blip>
          <a:srcRect t="12378"/>
          <a:stretch/>
        </p:blipFill>
        <p:spPr>
          <a:xfrm>
            <a:off x="2133600" y="0"/>
            <a:ext cx="7895466" cy="6096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my eyes have seen your salvation, which you have prepared in the presence of all peoples,</a:t>
            </a:r>
            <a:br>
              <a:rPr lang="en-US" sz="3600">
                <a:solidFill>
                  <a:schemeClr val="lt1"/>
                </a:solidFill>
                <a:latin typeface="Calibri"/>
                <a:ea typeface="Calibri"/>
                <a:cs typeface="Calibri"/>
                <a:sym typeface="Calibri"/>
              </a:rPr>
            </a:br>
            <a:endParaRPr sz="3600">
              <a:solidFill>
                <a:schemeClr val="lt1"/>
              </a:solidFill>
              <a:latin typeface="Calibri"/>
              <a:ea typeface="Calibri"/>
              <a:cs typeface="Calibri"/>
              <a:sym typeface="Calibri"/>
            </a:endParaRPr>
          </a:p>
        </p:txBody>
      </p:sp>
      <p:sp>
        <p:nvSpPr>
          <p:cNvPr id="192" name="Google Shape;192;p18"/>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2:30-31</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524000" y="6324600"/>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  --  Bernward’s Doors, Hildesheim Cathedral, Hildesheim, Germany</a:t>
            </a:r>
            <a:endParaRPr/>
          </a:p>
        </p:txBody>
      </p:sp>
      <p:pic>
        <p:nvPicPr>
          <p:cNvPr id="198" name="Google Shape;198;p19" descr="Title: Bernward's Doors: Presentation in the Temple&#10;[Click for larger image view]"/>
          <p:cNvPicPr preferRelativeResize="0"/>
          <p:nvPr/>
        </p:nvPicPr>
        <p:blipFill rotWithShape="1">
          <a:blip r:embed="rId3">
            <a:alphaModFix/>
          </a:blip>
          <a:srcRect l="882"/>
          <a:stretch/>
        </p:blipFill>
        <p:spPr>
          <a:xfrm>
            <a:off x="1524000" y="-1"/>
            <a:ext cx="9144000" cy="614648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…he will purify the descendants of Levi and refine them like gold and silver, until they present offerings to the LORD in righteousness.</a:t>
            </a:r>
            <a:endParaRPr sz="3600">
              <a:solidFill>
                <a:schemeClr val="lt1"/>
              </a:solidFill>
              <a:latin typeface="Calibri"/>
              <a:ea typeface="Calibri"/>
              <a:cs typeface="Calibri"/>
              <a:sym typeface="Calibri"/>
            </a:endParaRPr>
          </a:p>
        </p:txBody>
      </p:sp>
      <p:sp>
        <p:nvSpPr>
          <p:cNvPr id="96" name="Google Shape;96;p2"/>
          <p:cNvSpPr/>
          <p:nvPr/>
        </p:nvSpPr>
        <p:spPr>
          <a:xfrm>
            <a:off x="6781800" y="4491336"/>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Malachi 3:3b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20556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 light for revelation to the Gentiles and for glory to your people Israel."</a:t>
            </a: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4" name="Google Shape;204;p20"/>
          <p:cNvSpPr/>
          <p:nvPr/>
        </p:nvSpPr>
        <p:spPr>
          <a:xfrm>
            <a:off x="6629400" y="40386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2:32</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828800" y="6336268"/>
            <a:ext cx="8534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  --  Abbey of St. Walburga, Virginia Dale, CO</a:t>
            </a:r>
            <a:endParaRPr/>
          </a:p>
        </p:txBody>
      </p:sp>
      <p:pic>
        <p:nvPicPr>
          <p:cNvPr id="210" name="Google Shape;210;p21" descr="Title: Presentation in the Temple&#10;[Click for larger image view]"/>
          <p:cNvPicPr preferRelativeResize="0"/>
          <p:nvPr/>
        </p:nvPicPr>
        <p:blipFill rotWithShape="1">
          <a:blip r:embed="rId3">
            <a:alphaModFix/>
          </a:blip>
          <a:srcRect/>
          <a:stretch/>
        </p:blipFill>
        <p:spPr>
          <a:xfrm>
            <a:off x="1600200" y="-1"/>
            <a:ext cx="8915400" cy="616277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590800" y="1600200"/>
            <a:ext cx="7467600"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Simeon blessed them and said to his mother Mary, "This child is destined for the falling and the rising of many in Israel, and to be a sign that will be opposed…</a:t>
            </a:r>
            <a:br>
              <a:rPr lang="en-US" sz="3600">
                <a:solidFill>
                  <a:schemeClr val="lt1"/>
                </a:solidFill>
                <a:latin typeface="Calibri"/>
                <a:ea typeface="Calibri"/>
                <a:cs typeface="Calibri"/>
                <a:sym typeface="Calibri"/>
              </a:rPr>
            </a:br>
            <a:br>
              <a:rPr lang="en-US" sz="3600">
                <a:solidFill>
                  <a:schemeClr val="lt1"/>
                </a:solidFill>
                <a:latin typeface="Calibri"/>
                <a:ea typeface="Calibri"/>
                <a:cs typeface="Calibri"/>
                <a:sym typeface="Calibri"/>
              </a:rPr>
            </a:br>
            <a:endParaRPr sz="3600">
              <a:solidFill>
                <a:schemeClr val="lt1"/>
              </a:solidFill>
              <a:latin typeface="Calibri"/>
              <a:ea typeface="Calibri"/>
              <a:cs typeface="Calibri"/>
              <a:sym typeface="Calibri"/>
            </a:endParaRPr>
          </a:p>
        </p:txBody>
      </p:sp>
      <p:sp>
        <p:nvSpPr>
          <p:cNvPr id="216" name="Google Shape;216;p22"/>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828800" y="5562600"/>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Musee National du Moyen Age, Paris, France</a:t>
            </a:r>
            <a:endParaRPr/>
          </a:p>
        </p:txBody>
      </p:sp>
      <p:pic>
        <p:nvPicPr>
          <p:cNvPr id="222" name="Google Shape;222;p23" descr="Title: Presentation in the Temple&#10;[Click for larger image view]"/>
          <p:cNvPicPr preferRelativeResize="0"/>
          <p:nvPr/>
        </p:nvPicPr>
        <p:blipFill rotWithShape="1">
          <a:blip r:embed="rId3">
            <a:alphaModFix/>
          </a:blip>
          <a:srcRect/>
          <a:stretch/>
        </p:blipFill>
        <p:spPr>
          <a:xfrm>
            <a:off x="4648200" y="0"/>
            <a:ext cx="5340668"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590800" y="19794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that the inner thoughts of many will be revealed--and a sword will pierce your own soul too."</a:t>
            </a:r>
            <a:endParaRPr sz="3600">
              <a:solidFill>
                <a:schemeClr val="lt1"/>
              </a:solidFill>
              <a:latin typeface="Calibri"/>
              <a:ea typeface="Calibri"/>
              <a:cs typeface="Calibri"/>
              <a:sym typeface="Calibri"/>
            </a:endParaRPr>
          </a:p>
        </p:txBody>
      </p:sp>
      <p:sp>
        <p:nvSpPr>
          <p:cNvPr id="228" name="Google Shape;228;p24"/>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9296400" y="4965918"/>
            <a:ext cx="1676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Andrea Mantegna Gemaldegalerie Berlin, Germany</a:t>
            </a:r>
            <a:endParaRPr/>
          </a:p>
        </p:txBody>
      </p:sp>
      <p:pic>
        <p:nvPicPr>
          <p:cNvPr id="234" name="Google Shape;234;p25" descr="1280px-Andrea_Mantegna_-_The_Presentation_-_Google_Art_Project.jpg"/>
          <p:cNvPicPr preferRelativeResize="0"/>
          <p:nvPr/>
        </p:nvPicPr>
        <p:blipFill rotWithShape="1">
          <a:blip r:embed="rId3">
            <a:alphaModFix/>
          </a:blip>
          <a:srcRect l="5383" t="4662" r="12971"/>
          <a:stretch/>
        </p:blipFill>
        <p:spPr>
          <a:xfrm>
            <a:off x="1752600" y="76938"/>
            <a:ext cx="7543800" cy="678106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2590800" y="19794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 was also a prophet, Anna the daughter of Phanuel, of the tribe of Asher. She was of a great age…</a:t>
            </a:r>
            <a:endParaRPr sz="3600">
              <a:solidFill>
                <a:schemeClr val="lt1"/>
              </a:solidFill>
              <a:latin typeface="Calibri"/>
              <a:ea typeface="Calibri"/>
              <a:cs typeface="Calibri"/>
              <a:sym typeface="Calibri"/>
            </a:endParaRPr>
          </a:p>
        </p:txBody>
      </p:sp>
      <p:sp>
        <p:nvSpPr>
          <p:cNvPr id="240" name="Google Shape;240;p26"/>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2:36a</a:t>
            </a:r>
            <a:endParaRPr sz="24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p:nvPr/>
        </p:nvSpPr>
        <p:spPr>
          <a:xfrm>
            <a:off x="1828800" y="5305961"/>
            <a:ext cx="2209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Anna and Simeon in the Temple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 Kunsthalle Hamburg, Germany</a:t>
            </a:r>
            <a:endParaRPr/>
          </a:p>
        </p:txBody>
      </p:sp>
      <p:pic>
        <p:nvPicPr>
          <p:cNvPr id="246" name="Google Shape;246;p27" descr="819px-Rembrandt_Harmensz._van_Rijn_056.jpg"/>
          <p:cNvPicPr preferRelativeResize="0"/>
          <p:nvPr/>
        </p:nvPicPr>
        <p:blipFill rotWithShape="1">
          <a:blip r:embed="rId3">
            <a:alphaModFix/>
          </a:blip>
          <a:srcRect b="5555"/>
          <a:stretch/>
        </p:blipFill>
        <p:spPr>
          <a:xfrm>
            <a:off x="4420270" y="0"/>
            <a:ext cx="5790531" cy="683771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p:nvPr/>
        </p:nvSpPr>
        <p:spPr>
          <a:xfrm>
            <a:off x="2743200" y="19794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She never left the temple but worshiped there with fasting and prayer night and day.</a:t>
            </a:r>
            <a:endParaRPr sz="3600">
              <a:solidFill>
                <a:schemeClr val="lt1"/>
              </a:solidFill>
              <a:latin typeface="Calibri"/>
              <a:ea typeface="Calibri"/>
              <a:cs typeface="Calibri"/>
              <a:sym typeface="Calibri"/>
            </a:endParaRPr>
          </a:p>
        </p:txBody>
      </p:sp>
      <p:sp>
        <p:nvSpPr>
          <p:cNvPr id="252" name="Google Shape;252;p28"/>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2:37b</a:t>
            </a:r>
            <a:endParaRPr sz="24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txBox="1"/>
          <p:nvPr/>
        </p:nvSpPr>
        <p:spPr>
          <a:xfrm>
            <a:off x="1752600" y="6412468"/>
            <a:ext cx="8686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Presentation in the Temple  --  Fra Angelico, Museum of San Marco, Florence, Italy </a:t>
            </a:r>
            <a:endParaRPr/>
          </a:p>
        </p:txBody>
      </p:sp>
      <p:pic>
        <p:nvPicPr>
          <p:cNvPr id="258" name="Google Shape;258;p29" descr="Fra_Angelico_-_Presentation_of_Jesus_in_the_Temple_(Cell_10)_-_WGA00544.jpg"/>
          <p:cNvPicPr preferRelativeResize="0"/>
          <p:nvPr/>
        </p:nvPicPr>
        <p:blipFill rotWithShape="1">
          <a:blip r:embed="rId3">
            <a:alphaModFix/>
          </a:blip>
          <a:srcRect/>
          <a:stretch/>
        </p:blipFill>
        <p:spPr>
          <a:xfrm>
            <a:off x="1981200" y="-1"/>
            <a:ext cx="8229600" cy="62560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00200" y="5410201"/>
            <a:ext cx="3200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Text of Psalm  1</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Manuscript leaf,</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Getty Center, Los Angeles, CA</a:t>
            </a:r>
            <a:endParaRPr/>
          </a:p>
        </p:txBody>
      </p:sp>
      <p:pic>
        <p:nvPicPr>
          <p:cNvPr id="102" name="Google Shape;102;p3" descr="https://upload.wikimedia.org/wikipedia/commons/thumb/8/89/Decorated_Incipit_Page_-_Google_Art_Project_%286850315%29.jpg/707px-Decorated_Incipit_Page_-_Google_Art_Project_%286850315%29.jpg"/>
          <p:cNvPicPr preferRelativeResize="0"/>
          <p:nvPr/>
        </p:nvPicPr>
        <p:blipFill rotWithShape="1">
          <a:blip r:embed="rId3">
            <a:alphaModFix/>
          </a:blip>
          <a:srcRect l="11315" t="12500" r="21923" b="18749"/>
          <a:stretch/>
        </p:blipFill>
        <p:spPr>
          <a:xfrm>
            <a:off x="5029200" y="76200"/>
            <a:ext cx="4495800" cy="6705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p:nvPr/>
        </p:nvSpPr>
        <p:spPr>
          <a:xfrm>
            <a:off x="2667000" y="19050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At that moment she came, and began to praise God and to speak about the child to all who were looking for the redemption of Jerusalem.</a:t>
            </a:r>
            <a:endParaRPr sz="3600">
              <a:solidFill>
                <a:schemeClr val="lt1"/>
              </a:solidFill>
              <a:latin typeface="Calibri"/>
              <a:ea typeface="Calibri"/>
              <a:cs typeface="Calibri"/>
              <a:sym typeface="Calibri"/>
            </a:endParaRPr>
          </a:p>
        </p:txBody>
      </p:sp>
      <p:sp>
        <p:nvSpPr>
          <p:cNvPr id="264" name="Google Shape;264;p30"/>
          <p:cNvSpPr/>
          <p:nvPr/>
        </p:nvSpPr>
        <p:spPr>
          <a:xfrm>
            <a:off x="6781800" y="4567536"/>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2:38</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txBox="1"/>
          <p:nvPr/>
        </p:nvSpPr>
        <p:spPr>
          <a:xfrm>
            <a:off x="2286000" y="5628382"/>
            <a:ext cx="2743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Anna, the Prophetess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Palatine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Palermo, Sicily</a:t>
            </a:r>
            <a:endParaRPr/>
          </a:p>
        </p:txBody>
      </p:sp>
      <p:pic>
        <p:nvPicPr>
          <p:cNvPr id="270" name="Google Shape;270;p31" descr="Title: Anna, the Prophetess&#10;[Click for larger image view]"/>
          <p:cNvPicPr preferRelativeResize="0"/>
          <p:nvPr/>
        </p:nvPicPr>
        <p:blipFill rotWithShape="1">
          <a:blip r:embed="rId3">
            <a:alphaModFix/>
          </a:blip>
          <a:srcRect t="8000" b="999"/>
          <a:stretch/>
        </p:blipFill>
        <p:spPr>
          <a:xfrm>
            <a:off x="5486400" y="0"/>
            <a:ext cx="3391318" cy="6858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p:nvPr/>
        </p:nvSpPr>
        <p:spPr>
          <a:xfrm>
            <a:off x="2743200" y="19794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child grew and became strong, filled with wisdom; and the favor of God was upon him.</a:t>
            </a:r>
            <a:endParaRPr sz="3600">
              <a:solidFill>
                <a:schemeClr val="lt1"/>
              </a:solidFill>
              <a:latin typeface="Calibri"/>
              <a:ea typeface="Calibri"/>
              <a:cs typeface="Calibri"/>
              <a:sym typeface="Calibri"/>
            </a:endParaRPr>
          </a:p>
        </p:txBody>
      </p:sp>
      <p:sp>
        <p:nvSpPr>
          <p:cNvPr id="276" name="Google Shape;276;p32"/>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Luke 2:40</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3" descr="John_Everett_Millais_-_Christ-parents.jpg"/>
          <p:cNvPicPr preferRelativeResize="0"/>
          <p:nvPr/>
        </p:nvPicPr>
        <p:blipFill rotWithShape="1">
          <a:blip r:embed="rId3">
            <a:alphaModFix/>
          </a:blip>
          <a:srcRect/>
          <a:stretch/>
        </p:blipFill>
        <p:spPr>
          <a:xfrm>
            <a:off x="1524000" y="457200"/>
            <a:ext cx="9144000" cy="5554980"/>
          </a:xfrm>
          <a:prstGeom prst="rect">
            <a:avLst/>
          </a:prstGeom>
          <a:noFill/>
          <a:ln>
            <a:noFill/>
          </a:ln>
        </p:spPr>
      </p:pic>
      <p:sp>
        <p:nvSpPr>
          <p:cNvPr id="282" name="Google Shape;282;p33"/>
          <p:cNvSpPr txBox="1"/>
          <p:nvPr/>
        </p:nvSpPr>
        <p:spPr>
          <a:xfrm>
            <a:off x="2209800" y="6260068"/>
            <a:ext cx="7772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in the House of His Parents  --  John Everett Millais, Tate Britain, London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4"/>
          <p:cNvSpPr txBox="1">
            <a:spLocks noGrp="1"/>
          </p:cNvSpPr>
          <p:nvPr>
            <p:ph type="title"/>
          </p:nvPr>
        </p:nvSpPr>
        <p:spPr>
          <a:xfrm>
            <a:off x="1905000" y="152400"/>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8" name="Google Shape;288;p34"/>
          <p:cNvSpPr txBox="1">
            <a:spLocks noGrp="1"/>
          </p:cNvSpPr>
          <p:nvPr>
            <p:ph type="body" idx="1"/>
          </p:nvPr>
        </p:nvSpPr>
        <p:spPr>
          <a:xfrm>
            <a:off x="1710732" y="690807"/>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https://commons.wikimedia.org/wiki/File:Decorated_Incipit_Page_-_Google_Art_Project_(6850315).jpg</a:t>
            </a:r>
            <a:endParaRPr/>
          </a:p>
          <a:p>
            <a:pPr marL="342900" lvl="0" indent="-342900" algn="l" rtl="0">
              <a:spcBef>
                <a:spcPts val="320"/>
              </a:spcBef>
              <a:spcAft>
                <a:spcPts val="0"/>
              </a:spcAft>
              <a:buClr>
                <a:schemeClr val="lt1"/>
              </a:buClr>
              <a:buSzPts val="1600"/>
              <a:buNone/>
            </a:pPr>
            <a:r>
              <a:rPr lang="en-US" sz="1600" dirty="0"/>
              <a:t>http://www.mfa.org/</a:t>
            </a:r>
            <a:endParaRPr sz="1600"/>
          </a:p>
          <a:p>
            <a:pPr marL="342900" lvl="0" indent="-342900" algn="l" rtl="0">
              <a:spcBef>
                <a:spcPts val="320"/>
              </a:spcBef>
              <a:spcAft>
                <a:spcPts val="0"/>
              </a:spcAft>
              <a:buClr>
                <a:schemeClr val="lt1"/>
              </a:buClr>
              <a:buSzPts val="1600"/>
              <a:buNone/>
            </a:pPr>
            <a:r>
              <a:rPr lang="en-US" sz="1600" dirty="0"/>
              <a:t>https://commons.wikimedia.org/wiki/File:St_Mary%27s_church_-_stained_glass_detail_-_geograph.org.uk_-_1252096.jpg</a:t>
            </a:r>
            <a:endParaRPr/>
          </a:p>
          <a:p>
            <a:pPr marL="342900" lvl="0" indent="-342900" algn="l" rtl="0">
              <a:spcBef>
                <a:spcPts val="320"/>
              </a:spcBef>
              <a:spcAft>
                <a:spcPts val="0"/>
              </a:spcAft>
              <a:buClr>
                <a:schemeClr val="lt1"/>
              </a:buClr>
              <a:buSzPts val="1600"/>
              <a:buNone/>
            </a:pPr>
            <a:r>
              <a:rPr lang="en-US" sz="1600" dirty="0"/>
              <a:t>http://www.flickr.com/photos/friarsbalsam/3377697557/</a:t>
            </a:r>
            <a:endParaRPr sz="1600"/>
          </a:p>
          <a:p>
            <a:pPr marL="342900" lvl="0" indent="-342900" algn="l" rtl="0">
              <a:spcBef>
                <a:spcPts val="320"/>
              </a:spcBef>
              <a:spcAft>
                <a:spcPts val="0"/>
              </a:spcAft>
              <a:buClr>
                <a:schemeClr val="lt1"/>
              </a:buClr>
              <a:buSzPts val="1600"/>
              <a:buNone/>
            </a:pPr>
            <a:r>
              <a:rPr lang="en-US" sz="1600" dirty="0"/>
              <a:t>http://diglib.library.vanderbilt.edu/act-imagelink.pl?RC=48274</a:t>
            </a:r>
            <a:endParaRPr sz="1600"/>
          </a:p>
          <a:p>
            <a:pPr marL="342900" lvl="0" indent="-342900" algn="l" rtl="0">
              <a:spcBef>
                <a:spcPts val="320"/>
              </a:spcBef>
              <a:spcAft>
                <a:spcPts val="0"/>
              </a:spcAft>
              <a:buClr>
                <a:schemeClr val="lt1"/>
              </a:buClr>
              <a:buSzPts val="1600"/>
              <a:buNone/>
            </a:pPr>
            <a:r>
              <a:rPr lang="en-US" sz="1600" dirty="0"/>
              <a:t>http://commons.wikimedia.org/wiki/File:Ambrogio_Lorenzetti_-_Presentazione_di_Ges%C3%B9_al_tempio_-_Google_Art_Project.jpg</a:t>
            </a:r>
            <a:endParaRPr/>
          </a:p>
          <a:p>
            <a:pPr marL="342900" lvl="0" indent="-342900" algn="l" rtl="0">
              <a:spcBef>
                <a:spcPts val="320"/>
              </a:spcBef>
              <a:spcAft>
                <a:spcPts val="0"/>
              </a:spcAft>
              <a:buClr>
                <a:schemeClr val="lt1"/>
              </a:buClr>
              <a:buSzPts val="1600"/>
              <a:buNone/>
            </a:pPr>
            <a:r>
              <a:rPr lang="en-US" sz="1600" dirty="0"/>
              <a:t>http://commons.wikimedia.org/wiki/File:Aert_de_Gelder_-_Het_loflied_van_Simeon.jpg</a:t>
            </a:r>
            <a:endParaRPr/>
          </a:p>
          <a:p>
            <a:pPr marL="342900" lvl="0" indent="-342900" algn="l" rtl="0">
              <a:spcBef>
                <a:spcPts val="320"/>
              </a:spcBef>
              <a:spcAft>
                <a:spcPts val="0"/>
              </a:spcAft>
              <a:buClr>
                <a:schemeClr val="lt1"/>
              </a:buClr>
              <a:buSzPts val="1600"/>
              <a:buNone/>
            </a:pPr>
            <a:r>
              <a:rPr lang="en-US" sz="1600" dirty="0"/>
              <a:t>http://www.flickr.com/photos/sacred_destinations/3114703011/</a:t>
            </a:r>
            <a:endParaRPr sz="1600"/>
          </a:p>
          <a:p>
            <a:pPr marL="342900" lvl="0" indent="-342900" algn="l" rtl="0">
              <a:spcBef>
                <a:spcPts val="320"/>
              </a:spcBef>
              <a:spcAft>
                <a:spcPts val="0"/>
              </a:spcAft>
              <a:buClr>
                <a:schemeClr val="lt1"/>
              </a:buClr>
              <a:buSzPts val="1600"/>
              <a:buNone/>
            </a:pPr>
            <a:r>
              <a:rPr lang="en-US" sz="1600" dirty="0"/>
              <a:t>http://www.flickr.com/photos/edithosb/204407845/</a:t>
            </a:r>
            <a:endParaRPr sz="1600"/>
          </a:p>
          <a:p>
            <a:pPr marL="342900" lvl="0" indent="-342900" algn="l" rtl="0">
              <a:spcBef>
                <a:spcPts val="320"/>
              </a:spcBef>
              <a:spcAft>
                <a:spcPts val="0"/>
              </a:spcAft>
              <a:buClr>
                <a:schemeClr val="lt1"/>
              </a:buClr>
              <a:buSzPts val="1600"/>
              <a:buNone/>
            </a:pPr>
            <a:r>
              <a:rPr lang="en-US" sz="1600" dirty="0"/>
              <a:t>https://commons.wikimedia.org/wiki/File:CLUNY-Pr%C3%A9sentation_Bourgogne_1.JPG</a:t>
            </a:r>
            <a:endParaRPr/>
          </a:p>
          <a:p>
            <a:pPr marL="342900" lvl="0" indent="-342900" algn="l" rtl="0">
              <a:spcBef>
                <a:spcPts val="320"/>
              </a:spcBef>
              <a:spcAft>
                <a:spcPts val="0"/>
              </a:spcAft>
              <a:buClr>
                <a:schemeClr val="lt1"/>
              </a:buClr>
              <a:buSzPts val="1600"/>
              <a:buNone/>
            </a:pPr>
            <a:r>
              <a:rPr lang="en-US" sz="1600" dirty="0"/>
              <a:t>https://commons.wikimedia.org/wiki/File:Andrea_Mantegna_-_The_Presentation_-_Google_Art_Project.jpg</a:t>
            </a:r>
            <a:endParaRPr/>
          </a:p>
          <a:p>
            <a:pPr marL="342900" lvl="0" indent="-342900" algn="l" rtl="0">
              <a:spcBef>
                <a:spcPts val="320"/>
              </a:spcBef>
              <a:spcAft>
                <a:spcPts val="0"/>
              </a:spcAft>
              <a:buClr>
                <a:schemeClr val="lt1"/>
              </a:buClr>
              <a:buSzPts val="1600"/>
              <a:buNone/>
            </a:pPr>
            <a:r>
              <a:rPr lang="en-US" sz="1600" dirty="0"/>
              <a:t>https://commons.wikimedia.org/wiki/File:Rembrandt_Harmensz._van_Rijn_056.jpg</a:t>
            </a:r>
            <a:endParaRPr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94" name="Google Shape;294;p3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lt1"/>
              </a:buClr>
              <a:buSzPts val="1600"/>
              <a:buNone/>
            </a:pPr>
            <a:r>
              <a:rPr lang="en-US" sz="1600" dirty="0"/>
              <a:t>https://commons.wikimedia.org/wiki/File:Fra_Angelico_-_Presentation_of_Jesus_in_the_Temple_(Cell_10)_-_WGA00544.jpg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http://diglib.library.vanderbilt.edu/act-imagelink.pl?RC=46147</a:t>
            </a:r>
            <a:endParaRPr sz="1600" dirty="0"/>
          </a:p>
          <a:p>
            <a:pPr marL="342900" lvl="0" indent="-342900" algn="l" rtl="0">
              <a:spcBef>
                <a:spcPts val="320"/>
              </a:spcBef>
              <a:spcAft>
                <a:spcPts val="0"/>
              </a:spcAft>
              <a:buClr>
                <a:schemeClr val="lt1"/>
              </a:buClr>
              <a:buSzPts val="1600"/>
              <a:buNone/>
            </a:pPr>
            <a:r>
              <a:rPr lang="en-US" sz="1600" dirty="0"/>
              <a:t>https://commons.wikimedia.org/wiki/File:Bathing_the_Christ_Child_and_The_Presentation_in_the_Temple_-_Google_Art_Project.jpg</a:t>
            </a:r>
            <a:endParaRPr dirty="0"/>
          </a:p>
          <a:p>
            <a:pPr marL="342900" lvl="0" indent="-342900" algn="l" rtl="0">
              <a:spcBef>
                <a:spcPts val="320"/>
              </a:spcBef>
              <a:spcAft>
                <a:spcPts val="0"/>
              </a:spcAft>
              <a:buClr>
                <a:schemeClr val="lt1"/>
              </a:buClr>
              <a:buSzPts val="1600"/>
              <a:buNone/>
            </a:pPr>
            <a:r>
              <a:rPr lang="en-US" sz="1600" dirty="0"/>
              <a:t>http://commons.wikimedia.org/wiki/File:John_Everett_Millais_-_Christ_in_the_House_of_His_Parents_(%60The_Carpenter%27s_Shop%27)_-_Google_Art_Project.jpg</a:t>
            </a:r>
            <a:endParaRPr dirty="0"/>
          </a:p>
          <a:p>
            <a:pPr marL="342900" lvl="0" indent="-342900" algn="l" rtl="0">
              <a:spcBef>
                <a:spcPts val="320"/>
              </a:spcBef>
              <a:spcAft>
                <a:spcPts val="0"/>
              </a:spcAft>
              <a:buClr>
                <a:schemeClr val="lt1"/>
              </a:buClr>
              <a:buSzPts val="1600"/>
              <a:buNone/>
            </a:pPr>
            <a:endParaRPr sz="1400" dirty="0"/>
          </a:p>
          <a:p>
            <a:pPr marL="342900" lvl="0" indent="-342900" algn="l" rtl="0">
              <a:spcBef>
                <a:spcPts val="360"/>
              </a:spcBef>
              <a:spcAft>
                <a:spcPts val="0"/>
              </a:spcAft>
              <a:buClr>
                <a:schemeClr val="lt1"/>
              </a:buClr>
              <a:buSzPts val="18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sz="1600"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Even the sparrow finds a home, and the swallow a nest for herself…</a:t>
            </a:r>
            <a:endParaRPr sz="3600">
              <a:solidFill>
                <a:schemeClr val="lt1"/>
              </a:solidFill>
              <a:latin typeface="Calibri"/>
              <a:ea typeface="Calibri"/>
              <a:cs typeface="Calibri"/>
              <a:sym typeface="Calibri"/>
            </a:endParaRPr>
          </a:p>
        </p:txBody>
      </p:sp>
      <p:sp>
        <p:nvSpPr>
          <p:cNvPr id="108" name="Google Shape;108;p4"/>
          <p:cNvSpPr/>
          <p:nvPr/>
        </p:nvSpPr>
        <p:spPr>
          <a:xfrm>
            <a:off x="6553200" y="39624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Psalm 84:3a</a:t>
            </a:r>
            <a:endParaRPr sz="24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981200" y="6324600"/>
            <a:ext cx="8305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Hummingbirds with Nest  --  Martin Heade, Museum of Fine Arts, Boston</a:t>
            </a:r>
            <a:endParaRPr/>
          </a:p>
        </p:txBody>
      </p:sp>
      <p:pic>
        <p:nvPicPr>
          <p:cNvPr id="114" name="Google Shape;114;p5" descr="Title: Hummingbirds with Nest&#10;[Click for larger image view]"/>
          <p:cNvPicPr preferRelativeResize="0"/>
          <p:nvPr/>
        </p:nvPicPr>
        <p:blipFill rotWithShape="1">
          <a:blip r:embed="rId3">
            <a:alphaModFix/>
          </a:blip>
          <a:srcRect l="10000" t="15973" r="9000" b="22981"/>
          <a:stretch/>
        </p:blipFill>
        <p:spPr>
          <a:xfrm>
            <a:off x="2819400" y="128882"/>
            <a:ext cx="6705600" cy="604331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590800" y="2055674"/>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…where she may lay her young, at your altars, O LORD of hosts, my King and my God.</a:t>
            </a:r>
            <a:endParaRPr sz="3600">
              <a:solidFill>
                <a:schemeClr val="lt1"/>
              </a:solidFill>
              <a:latin typeface="Calibri"/>
              <a:ea typeface="Calibri"/>
              <a:cs typeface="Calibri"/>
              <a:sym typeface="Calibri"/>
            </a:endParaRPr>
          </a:p>
        </p:txBody>
      </p:sp>
      <p:sp>
        <p:nvSpPr>
          <p:cNvPr id="120" name="Google Shape;120;p6"/>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Psalm  84:3b</a:t>
            </a:r>
            <a:endParaRPr sz="24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524000" y="6336268"/>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Blessing of the Birds  --  Harry Mileham, St. Mary’s Church, Norfolk, England</a:t>
            </a:r>
            <a:endParaRPr/>
          </a:p>
        </p:txBody>
      </p:sp>
      <p:pic>
        <p:nvPicPr>
          <p:cNvPr id="126" name="Google Shape;126;p7" descr="Title: Francis of Assisi blessing the birds, detail&#10;[Click for larger image view]"/>
          <p:cNvPicPr preferRelativeResize="0"/>
          <p:nvPr/>
        </p:nvPicPr>
        <p:blipFill rotWithShape="1">
          <a:blip r:embed="rId3">
            <a:alphaModFix/>
          </a:blip>
          <a:srcRect/>
          <a:stretch/>
        </p:blipFill>
        <p:spPr>
          <a:xfrm>
            <a:off x="1848374" y="228601"/>
            <a:ext cx="8667226" cy="59045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Lift up your heads, O gates! and be lifted up, O ancient doors! that the King of glory may come in.</a:t>
            </a:r>
            <a:endParaRPr sz="3600">
              <a:solidFill>
                <a:schemeClr val="lt1"/>
              </a:solidFill>
              <a:latin typeface="Calibri"/>
              <a:ea typeface="Calibri"/>
              <a:cs typeface="Calibri"/>
              <a:sym typeface="Calibri"/>
            </a:endParaRPr>
          </a:p>
        </p:txBody>
      </p:sp>
      <p:sp>
        <p:nvSpPr>
          <p:cNvPr id="132" name="Google Shape;132;p8"/>
          <p:cNvSpPr/>
          <p:nvPr/>
        </p:nvSpPr>
        <p:spPr>
          <a:xfrm>
            <a:off x="6781800" y="4267201"/>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Psalm 24:7</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676400" y="5429072"/>
            <a:ext cx="2743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Front  Gate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Ganghwa Anglican Church Ganghwa, Korea</a:t>
            </a:r>
            <a:endParaRPr/>
          </a:p>
        </p:txBody>
      </p:sp>
      <p:pic>
        <p:nvPicPr>
          <p:cNvPr id="138" name="Google Shape;138;p9" descr="Title: Front gate, Ganghwa Anglican Church&#10;[Click for larger image view]"/>
          <p:cNvPicPr preferRelativeResize="0"/>
          <p:nvPr/>
        </p:nvPicPr>
        <p:blipFill rotWithShape="1">
          <a:blip r:embed="rId3">
            <a:alphaModFix/>
          </a:blip>
          <a:srcRect/>
          <a:stretch/>
        </p:blipFill>
        <p:spPr>
          <a:xfrm>
            <a:off x="4648200" y="0"/>
            <a:ext cx="5105400" cy="6804478"/>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35</Slides>
  <Notes>35</Notes>
  <HiddenSlides>0</HiddenSlide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First Sunday after Christmas Day Year A</vt:lpstr>
      <vt:lpstr>Presentation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cp:revision>
  <dcterms:created xsi:type="dcterms:W3CDTF">2016-08-31T16:46:43Z</dcterms:created>
  <dcterms:modified xsi:type="dcterms:W3CDTF">2025-08-25T14:45:42Z</dcterms:modified>
</cp:coreProperties>
</file>