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iCVXRYSgzkoUyLYeDZFOH/COh1p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FE3B7B-9FE7-4BAA-ACFE-E56B0EEA7B85}" v="95" dt="2025-10-14T16:14:18.8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32C67D97-6DBD-4ADC-81A9-F75C67E581BB}"/>
    <pc:docChg chg="modSld">
      <pc:chgData name="Charlotte Lew" userId="DE9u/HIIxMU0OFQg8o06/mNtqbZG0KcOoC0s0LyOtjk=" providerId="None" clId="Web-{32C67D97-6DBD-4ADC-81A9-F75C67E581BB}" dt="2025-10-08T16:59:29.149" v="2" actId="20577"/>
      <pc:docMkLst>
        <pc:docMk/>
      </pc:docMkLst>
      <pc:sldChg chg="modSp">
        <pc:chgData name="Charlotte Lew" userId="DE9u/HIIxMU0OFQg8o06/mNtqbZG0KcOoC0s0LyOtjk=" providerId="None" clId="Web-{32C67D97-6DBD-4ADC-81A9-F75C67E581BB}" dt="2025-10-08T16:59:29.149" v="2" actId="20577"/>
        <pc:sldMkLst>
          <pc:docMk/>
          <pc:sldMk cId="0" sldId="267"/>
        </pc:sldMkLst>
        <pc:spChg chg="mod">
          <ac:chgData name="Charlotte Lew" userId="DE9u/HIIxMU0OFQg8o06/mNtqbZG0KcOoC0s0LyOtjk=" providerId="None" clId="Web-{32C67D97-6DBD-4ADC-81A9-F75C67E581BB}" dt="2025-10-08T16:59:29.149" v="2" actId="20577"/>
          <ac:spMkLst>
            <pc:docMk/>
            <pc:sldMk cId="0" sldId="267"/>
            <ac:spMk id="155" creationId="{00000000-0000-0000-0000-000000000000}"/>
          </ac:spMkLst>
        </pc:spChg>
      </pc:sldChg>
    </pc:docChg>
  </pc:docChgLst>
  <pc:docChgLst>
    <pc:chgData name="Charlotte Lew" userId="DE9u/HIIxMU0OFQg8o06/mNtqbZG0KcOoC0s0LyOtjk=" providerId="None" clId="Web-{D9FE3B7B-9FE7-4BAA-ACFE-E56B0EEA7B85}"/>
    <pc:docChg chg="modSld">
      <pc:chgData name="Charlotte Lew" userId="DE9u/HIIxMU0OFQg8o06/mNtqbZG0KcOoC0s0LyOtjk=" providerId="None" clId="Web-{D9FE3B7B-9FE7-4BAA-ACFE-E56B0EEA7B85}" dt="2025-10-14T16:14:18.890" v="76" actId="1076"/>
      <pc:docMkLst>
        <pc:docMk/>
      </pc:docMkLst>
      <pc:sldChg chg="modSp">
        <pc:chgData name="Charlotte Lew" userId="DE9u/HIIxMU0OFQg8o06/mNtqbZG0KcOoC0s0LyOtjk=" providerId="None" clId="Web-{D9FE3B7B-9FE7-4BAA-ACFE-E56B0EEA7B85}" dt="2025-10-14T16:07:29.211" v="8" actId="1076"/>
        <pc:sldMkLst>
          <pc:docMk/>
          <pc:sldMk cId="0" sldId="257"/>
        </pc:sldMkLst>
        <pc:spChg chg="mod">
          <ac:chgData name="Charlotte Lew" userId="DE9u/HIIxMU0OFQg8o06/mNtqbZG0KcOoC0s0LyOtjk=" providerId="None" clId="Web-{D9FE3B7B-9FE7-4BAA-ACFE-E56B0EEA7B85}" dt="2025-10-14T16:07:04.382" v="5" actId="14100"/>
          <ac:spMkLst>
            <pc:docMk/>
            <pc:sldMk cId="0" sldId="257"/>
            <ac:spMk id="95" creationId="{00000000-0000-0000-0000-000000000000}"/>
          </ac:spMkLst>
        </pc:spChg>
        <pc:spChg chg="mod">
          <ac:chgData name="Charlotte Lew" userId="DE9u/HIIxMU0OFQg8o06/mNtqbZG0KcOoC0s0LyOtjk=" providerId="None" clId="Web-{D9FE3B7B-9FE7-4BAA-ACFE-E56B0EEA7B85}" dt="2025-10-14T16:07:29.211" v="8" actId="1076"/>
          <ac:spMkLst>
            <pc:docMk/>
            <pc:sldMk cId="0" sldId="257"/>
            <ac:spMk id="96" creationId="{00000000-0000-0000-0000-000000000000}"/>
          </ac:spMkLst>
        </pc:spChg>
      </pc:sldChg>
      <pc:sldChg chg="modSp">
        <pc:chgData name="Charlotte Lew" userId="DE9u/HIIxMU0OFQg8o06/mNtqbZG0KcOoC0s0LyOtjk=" providerId="None" clId="Web-{D9FE3B7B-9FE7-4BAA-ACFE-E56B0EEA7B85}" dt="2025-10-14T16:08:26.181" v="16" actId="1076"/>
        <pc:sldMkLst>
          <pc:docMk/>
          <pc:sldMk cId="0" sldId="261"/>
        </pc:sldMkLst>
        <pc:spChg chg="mod">
          <ac:chgData name="Charlotte Lew" userId="DE9u/HIIxMU0OFQg8o06/mNtqbZG0KcOoC0s0LyOtjk=" providerId="None" clId="Web-{D9FE3B7B-9FE7-4BAA-ACFE-E56B0EEA7B85}" dt="2025-10-14T16:08:12.931" v="13" actId="1076"/>
          <ac:spMkLst>
            <pc:docMk/>
            <pc:sldMk cId="0" sldId="261"/>
            <ac:spMk id="119" creationId="{00000000-0000-0000-0000-000000000000}"/>
          </ac:spMkLst>
        </pc:spChg>
        <pc:spChg chg="mod">
          <ac:chgData name="Charlotte Lew" userId="DE9u/HIIxMU0OFQg8o06/mNtqbZG0KcOoC0s0LyOtjk=" providerId="None" clId="Web-{D9FE3B7B-9FE7-4BAA-ACFE-E56B0EEA7B85}" dt="2025-10-14T16:08:26.181" v="16" actId="1076"/>
          <ac:spMkLst>
            <pc:docMk/>
            <pc:sldMk cId="0" sldId="261"/>
            <ac:spMk id="120" creationId="{00000000-0000-0000-0000-000000000000}"/>
          </ac:spMkLst>
        </pc:spChg>
      </pc:sldChg>
      <pc:sldChg chg="modSp">
        <pc:chgData name="Charlotte Lew" userId="DE9u/HIIxMU0OFQg8o06/mNtqbZG0KcOoC0s0LyOtjk=" providerId="None" clId="Web-{D9FE3B7B-9FE7-4BAA-ACFE-E56B0EEA7B85}" dt="2025-10-14T16:14:06.999" v="75" actId="1076"/>
        <pc:sldMkLst>
          <pc:docMk/>
          <pc:sldMk cId="0" sldId="263"/>
        </pc:sldMkLst>
        <pc:spChg chg="mod">
          <ac:chgData name="Charlotte Lew" userId="DE9u/HIIxMU0OFQg8o06/mNtqbZG0KcOoC0s0LyOtjk=" providerId="None" clId="Web-{D9FE3B7B-9FE7-4BAA-ACFE-E56B0EEA7B85}" dt="2025-10-14T16:14:06.999" v="75" actId="1076"/>
          <ac:spMkLst>
            <pc:docMk/>
            <pc:sldMk cId="0" sldId="263"/>
            <ac:spMk id="131" creationId="{00000000-0000-0000-0000-000000000000}"/>
          </ac:spMkLst>
        </pc:spChg>
        <pc:spChg chg="mod">
          <ac:chgData name="Charlotte Lew" userId="DE9u/HIIxMU0OFQg8o06/mNtqbZG0KcOoC0s0LyOtjk=" providerId="None" clId="Web-{D9FE3B7B-9FE7-4BAA-ACFE-E56B0EEA7B85}" dt="2025-10-14T16:08:58.635" v="23" actId="20577"/>
          <ac:spMkLst>
            <pc:docMk/>
            <pc:sldMk cId="0" sldId="263"/>
            <ac:spMk id="132" creationId="{00000000-0000-0000-0000-000000000000}"/>
          </ac:spMkLst>
        </pc:spChg>
      </pc:sldChg>
      <pc:sldChg chg="modSp">
        <pc:chgData name="Charlotte Lew" userId="DE9u/HIIxMU0OFQg8o06/mNtqbZG0KcOoC0s0LyOtjk=" providerId="None" clId="Web-{D9FE3B7B-9FE7-4BAA-ACFE-E56B0EEA7B85}" dt="2025-10-14T16:09:44.214" v="31" actId="1076"/>
        <pc:sldMkLst>
          <pc:docMk/>
          <pc:sldMk cId="0" sldId="265"/>
        </pc:sldMkLst>
        <pc:spChg chg="mod">
          <ac:chgData name="Charlotte Lew" userId="DE9u/HIIxMU0OFQg8o06/mNtqbZG0KcOoC0s0LyOtjk=" providerId="None" clId="Web-{D9FE3B7B-9FE7-4BAA-ACFE-E56B0EEA7B85}" dt="2025-10-14T16:09:44.214" v="31" actId="1076"/>
          <ac:spMkLst>
            <pc:docMk/>
            <pc:sldMk cId="0" sldId="265"/>
            <ac:spMk id="143" creationId="{00000000-0000-0000-0000-000000000000}"/>
          </ac:spMkLst>
        </pc:spChg>
        <pc:spChg chg="mod">
          <ac:chgData name="Charlotte Lew" userId="DE9u/HIIxMU0OFQg8o06/mNtqbZG0KcOoC0s0LyOtjk=" providerId="None" clId="Web-{D9FE3B7B-9FE7-4BAA-ACFE-E56B0EEA7B85}" dt="2025-10-14T16:09:22.182" v="26" actId="1076"/>
          <ac:spMkLst>
            <pc:docMk/>
            <pc:sldMk cId="0" sldId="265"/>
            <ac:spMk id="144" creationId="{00000000-0000-0000-0000-000000000000}"/>
          </ac:spMkLst>
        </pc:spChg>
      </pc:sldChg>
      <pc:sldChg chg="modSp">
        <pc:chgData name="Charlotte Lew" userId="DE9u/HIIxMU0OFQg8o06/mNtqbZG0KcOoC0s0LyOtjk=" providerId="None" clId="Web-{D9FE3B7B-9FE7-4BAA-ACFE-E56B0EEA7B85}" dt="2025-10-14T16:11:20.919" v="42" actId="1076"/>
        <pc:sldMkLst>
          <pc:docMk/>
          <pc:sldMk cId="0" sldId="267"/>
        </pc:sldMkLst>
        <pc:spChg chg="mod">
          <ac:chgData name="Charlotte Lew" userId="DE9u/HIIxMU0OFQg8o06/mNtqbZG0KcOoC0s0LyOtjk=" providerId="None" clId="Web-{D9FE3B7B-9FE7-4BAA-ACFE-E56B0EEA7B85}" dt="2025-10-14T16:11:05.575" v="39" actId="688"/>
          <ac:spMkLst>
            <pc:docMk/>
            <pc:sldMk cId="0" sldId="267"/>
            <ac:spMk id="155" creationId="{00000000-0000-0000-0000-000000000000}"/>
          </ac:spMkLst>
        </pc:spChg>
        <pc:spChg chg="mod">
          <ac:chgData name="Charlotte Lew" userId="DE9u/HIIxMU0OFQg8o06/mNtqbZG0KcOoC0s0LyOtjk=" providerId="None" clId="Web-{D9FE3B7B-9FE7-4BAA-ACFE-E56B0EEA7B85}" dt="2025-10-14T16:11:20.919" v="42" actId="1076"/>
          <ac:spMkLst>
            <pc:docMk/>
            <pc:sldMk cId="0" sldId="267"/>
            <ac:spMk id="156" creationId="{00000000-0000-0000-0000-000000000000}"/>
          </ac:spMkLst>
        </pc:spChg>
      </pc:sldChg>
      <pc:sldChg chg="modSp">
        <pc:chgData name="Charlotte Lew" userId="DE9u/HIIxMU0OFQg8o06/mNtqbZG0KcOoC0s0LyOtjk=" providerId="None" clId="Web-{D9FE3B7B-9FE7-4BAA-ACFE-E56B0EEA7B85}" dt="2025-10-14T16:14:18.890" v="76" actId="1076"/>
        <pc:sldMkLst>
          <pc:docMk/>
          <pc:sldMk cId="0" sldId="269"/>
        </pc:sldMkLst>
        <pc:spChg chg="mod">
          <ac:chgData name="Charlotte Lew" userId="DE9u/HIIxMU0OFQg8o06/mNtqbZG0KcOoC0s0LyOtjk=" providerId="None" clId="Web-{D9FE3B7B-9FE7-4BAA-ACFE-E56B0EEA7B85}" dt="2025-10-14T16:14:18.890" v="76" actId="1076"/>
          <ac:spMkLst>
            <pc:docMk/>
            <pc:sldMk cId="0" sldId="269"/>
            <ac:spMk id="167" creationId="{00000000-0000-0000-0000-000000000000}"/>
          </ac:spMkLst>
        </pc:spChg>
        <pc:spChg chg="mod">
          <ac:chgData name="Charlotte Lew" userId="DE9u/HIIxMU0OFQg8o06/mNtqbZG0KcOoC0s0LyOtjk=" providerId="None" clId="Web-{D9FE3B7B-9FE7-4BAA-ACFE-E56B0EEA7B85}" dt="2025-10-14T16:11:34.294" v="45" actId="20577"/>
          <ac:spMkLst>
            <pc:docMk/>
            <pc:sldMk cId="0" sldId="269"/>
            <ac:spMk id="168" creationId="{00000000-0000-0000-0000-000000000000}"/>
          </ac:spMkLst>
        </pc:spChg>
      </pc:sldChg>
      <pc:sldChg chg="modSp">
        <pc:chgData name="Charlotte Lew" userId="DE9u/HIIxMU0OFQg8o06/mNtqbZG0KcOoC0s0LyOtjk=" providerId="None" clId="Web-{D9FE3B7B-9FE7-4BAA-ACFE-E56B0EEA7B85}" dt="2025-10-14T16:12:40.451" v="58" actId="1076"/>
        <pc:sldMkLst>
          <pc:docMk/>
          <pc:sldMk cId="0" sldId="271"/>
        </pc:sldMkLst>
        <pc:spChg chg="mod">
          <ac:chgData name="Charlotte Lew" userId="DE9u/HIIxMU0OFQg8o06/mNtqbZG0KcOoC0s0LyOtjk=" providerId="None" clId="Web-{D9FE3B7B-9FE7-4BAA-ACFE-E56B0EEA7B85}" dt="2025-10-14T16:12:25.842" v="55" actId="1076"/>
          <ac:spMkLst>
            <pc:docMk/>
            <pc:sldMk cId="0" sldId="271"/>
            <ac:spMk id="180" creationId="{00000000-0000-0000-0000-000000000000}"/>
          </ac:spMkLst>
        </pc:spChg>
        <pc:spChg chg="mod">
          <ac:chgData name="Charlotte Lew" userId="DE9u/HIIxMU0OFQg8o06/mNtqbZG0KcOoC0s0LyOtjk=" providerId="None" clId="Web-{D9FE3B7B-9FE7-4BAA-ACFE-E56B0EEA7B85}" dt="2025-10-14T16:12:40.451" v="58" actId="1076"/>
          <ac:spMkLst>
            <pc:docMk/>
            <pc:sldMk cId="0" sldId="271"/>
            <ac:spMk id="181" creationId="{00000000-0000-0000-0000-000000000000}"/>
          </ac:spMkLst>
        </pc:spChg>
      </pc:sldChg>
      <pc:sldChg chg="modSp">
        <pc:chgData name="Charlotte Lew" userId="DE9u/HIIxMU0OFQg8o06/mNtqbZG0KcOoC0s0LyOtjk=" providerId="None" clId="Web-{D9FE3B7B-9FE7-4BAA-ACFE-E56B0EEA7B85}" dt="2025-10-14T16:13:14.921" v="66" actId="1076"/>
        <pc:sldMkLst>
          <pc:docMk/>
          <pc:sldMk cId="0" sldId="273"/>
        </pc:sldMkLst>
        <pc:spChg chg="mod">
          <ac:chgData name="Charlotte Lew" userId="DE9u/HIIxMU0OFQg8o06/mNtqbZG0KcOoC0s0LyOtjk=" providerId="None" clId="Web-{D9FE3B7B-9FE7-4BAA-ACFE-E56B0EEA7B85}" dt="2025-10-14T16:13:02.483" v="63" actId="1076"/>
          <ac:spMkLst>
            <pc:docMk/>
            <pc:sldMk cId="0" sldId="273"/>
            <ac:spMk id="193" creationId="{00000000-0000-0000-0000-000000000000}"/>
          </ac:spMkLst>
        </pc:spChg>
        <pc:spChg chg="mod">
          <ac:chgData name="Charlotte Lew" userId="DE9u/HIIxMU0OFQg8o06/mNtqbZG0KcOoC0s0LyOtjk=" providerId="None" clId="Web-{D9FE3B7B-9FE7-4BAA-ACFE-E56B0EEA7B85}" dt="2025-10-14T16:13:14.921" v="66" actId="1076"/>
          <ac:spMkLst>
            <pc:docMk/>
            <pc:sldMk cId="0" sldId="273"/>
            <ac:spMk id="194" creationId="{00000000-0000-0000-0000-000000000000}"/>
          </ac:spMkLst>
        </pc:spChg>
      </pc:sldChg>
      <pc:sldChg chg="modSp">
        <pc:chgData name="Charlotte Lew" userId="DE9u/HIIxMU0OFQg8o06/mNtqbZG0KcOoC0s0LyOtjk=" providerId="None" clId="Web-{D9FE3B7B-9FE7-4BAA-ACFE-E56B0EEA7B85}" dt="2025-10-14T16:13:52.202" v="74" actId="1076"/>
        <pc:sldMkLst>
          <pc:docMk/>
          <pc:sldMk cId="0" sldId="275"/>
        </pc:sldMkLst>
        <pc:spChg chg="mod">
          <ac:chgData name="Charlotte Lew" userId="DE9u/HIIxMU0OFQg8o06/mNtqbZG0KcOoC0s0LyOtjk=" providerId="None" clId="Web-{D9FE3B7B-9FE7-4BAA-ACFE-E56B0EEA7B85}" dt="2025-10-14T16:13:40.046" v="71" actId="14100"/>
          <ac:spMkLst>
            <pc:docMk/>
            <pc:sldMk cId="0" sldId="275"/>
            <ac:spMk id="206" creationId="{00000000-0000-0000-0000-000000000000}"/>
          </ac:spMkLst>
        </pc:spChg>
        <pc:spChg chg="mod">
          <ac:chgData name="Charlotte Lew" userId="DE9u/HIIxMU0OFQg8o06/mNtqbZG0KcOoC0s0LyOtjk=" providerId="None" clId="Web-{D9FE3B7B-9FE7-4BAA-ACFE-E56B0EEA7B85}" dt="2025-10-14T16:13:52.202" v="74" actId="1076"/>
          <ac:spMkLst>
            <pc:docMk/>
            <pc:sldMk cId="0" sldId="275"/>
            <ac:spMk id="20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72" name="Google Shape;172;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85" name="Google Shape;185;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98" name="Google Shape;198;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4"/>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4"/>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7"/>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7"/>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8"/>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8"/>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9"/>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29"/>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29"/>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29"/>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1"/>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1"/>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1"/>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2"/>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2"/>
          <p:cNvSpPr>
            <a:spLocks noGrp="1"/>
          </p:cNvSpPr>
          <p:nvPr>
            <p:ph type="pic" idx="2"/>
          </p:nvPr>
        </p:nvSpPr>
        <p:spPr>
          <a:xfrm>
            <a:off x="2389717" y="612775"/>
            <a:ext cx="7315200" cy="4114800"/>
          </a:xfrm>
          <a:prstGeom prst="rect">
            <a:avLst/>
          </a:prstGeom>
          <a:noFill/>
          <a:ln>
            <a:noFill/>
          </a:ln>
        </p:spPr>
      </p:sp>
      <p:sp>
        <p:nvSpPr>
          <p:cNvPr id="68" name="Google Shape;68;p32"/>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Monday of Holy Week</a:t>
            </a:r>
            <a:endParaRPr/>
          </a:p>
        </p:txBody>
      </p:sp>
      <p:sp>
        <p:nvSpPr>
          <p:cNvPr id="89" name="Google Shape;89;p1"/>
          <p:cNvSpPr txBox="1">
            <a:spLocks noGrp="1"/>
          </p:cNvSpPr>
          <p:nvPr>
            <p:ph type="subTitle" idx="1"/>
          </p:nvPr>
        </p:nvSpPr>
        <p:spPr>
          <a:xfrm>
            <a:off x="28194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A</a:t>
            </a:r>
            <a:endParaRPr/>
          </a:p>
        </p:txBody>
      </p:sp>
      <p:sp>
        <p:nvSpPr>
          <p:cNvPr id="90" name="Google Shape;90;p1"/>
          <p:cNvSpPr/>
          <p:nvPr/>
        </p:nvSpPr>
        <p:spPr>
          <a:xfrm>
            <a:off x="7467600" y="4813518"/>
            <a:ext cx="2971800" cy="1815882"/>
          </a:xfrm>
          <a:prstGeom prst="rect">
            <a:avLst/>
          </a:prstGeom>
          <a:solidFill>
            <a:srgbClr val="BD9E60">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Isaiah 42:1-9</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Psalm 36:5-11</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Hebrews 9:11-15</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John 12:1-11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524125" y="1914525"/>
            <a:ext cx="7591425"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Six days before the Passover Jesus came to Bethany, the home of Lazarus, whom he had raised from the dead.</a:t>
            </a:r>
            <a:endParaRPr sz="3600" dirty="0">
              <a:solidFill>
                <a:schemeClr val="lt1"/>
              </a:solidFill>
              <a:latin typeface="Calibri"/>
              <a:ea typeface="Calibri"/>
              <a:cs typeface="Calibri"/>
              <a:sym typeface="Calibri"/>
            </a:endParaRPr>
          </a:p>
        </p:txBody>
      </p:sp>
      <p:sp>
        <p:nvSpPr>
          <p:cNvPr id="144" name="Google Shape;144;p10"/>
          <p:cNvSpPr txBox="1"/>
          <p:nvPr/>
        </p:nvSpPr>
        <p:spPr>
          <a:xfrm>
            <a:off x="6324600" y="5095876"/>
            <a:ext cx="251460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12:1</a:t>
            </a: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2724150" y="5632536"/>
            <a:ext cx="6572250"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F2F2F2"/>
                </a:solidFill>
                <a:latin typeface="Calibri"/>
                <a:ea typeface="Calibri"/>
                <a:cs typeface="Calibri"/>
                <a:sym typeface="Calibri"/>
              </a:rPr>
              <a:t>Mary Greets Jesus  --   Nikolas Ge</a:t>
            </a:r>
            <a:endParaRPr/>
          </a:p>
        </p:txBody>
      </p:sp>
      <p:pic>
        <p:nvPicPr>
          <p:cNvPr id="150" name="Google Shape;150;p11"/>
          <p:cNvPicPr preferRelativeResize="0"/>
          <p:nvPr/>
        </p:nvPicPr>
        <p:blipFill rotWithShape="1">
          <a:blip r:embed="rId3">
            <a:alphaModFix/>
          </a:blip>
          <a:srcRect/>
          <a:stretch/>
        </p:blipFill>
        <p:spPr>
          <a:xfrm>
            <a:off x="2781300" y="857250"/>
            <a:ext cx="6713318" cy="468600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695575" y="1905000"/>
            <a:ext cx="7343775" cy="17923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There they gave a dinner for him. Martha served, and Lazarus was one of those reclining with him.</a:t>
            </a:r>
            <a:endParaRPr lang="en-US" sz="3600">
              <a:solidFill>
                <a:schemeClr val="lt1"/>
              </a:solidFill>
              <a:latin typeface="Calibri"/>
              <a:ea typeface="Calibri"/>
              <a:cs typeface="Calibri"/>
            </a:endParaRPr>
          </a:p>
        </p:txBody>
      </p:sp>
      <p:sp>
        <p:nvSpPr>
          <p:cNvPr id="156" name="Google Shape;156;p12"/>
          <p:cNvSpPr txBox="1"/>
          <p:nvPr/>
        </p:nvSpPr>
        <p:spPr>
          <a:xfrm>
            <a:off x="6810375" y="4648201"/>
            <a:ext cx="251460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12:2</a:t>
            </a:r>
            <a:endParaRPr 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2133600" y="5943600"/>
            <a:ext cx="167640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F2F2F2"/>
                </a:solidFill>
                <a:latin typeface="Calibri"/>
                <a:ea typeface="Calibri"/>
                <a:cs typeface="Calibri"/>
                <a:sym typeface="Calibri"/>
              </a:rPr>
              <a:t>Extravagant Love</a:t>
            </a:r>
            <a:endParaRPr/>
          </a:p>
          <a:p>
            <a:pPr marL="0" marR="0" lvl="0" indent="0" algn="ctr" rtl="0">
              <a:spcBef>
                <a:spcPts val="0"/>
              </a:spcBef>
              <a:spcAft>
                <a:spcPts val="0"/>
              </a:spcAft>
              <a:buNone/>
            </a:pPr>
            <a:endParaRPr sz="12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200">
                <a:solidFill>
                  <a:srgbClr val="F2F2F2"/>
                </a:solidFill>
                <a:latin typeface="Calibri"/>
                <a:ea typeface="Calibri"/>
                <a:cs typeface="Calibri"/>
                <a:sym typeface="Calibri"/>
              </a:rPr>
              <a:t>Mary Jane Miller</a:t>
            </a:r>
            <a:endParaRPr/>
          </a:p>
        </p:txBody>
      </p:sp>
      <p:pic>
        <p:nvPicPr>
          <p:cNvPr id="162" name="Google Shape;162;p13"/>
          <p:cNvPicPr preferRelativeResize="0"/>
          <p:nvPr/>
        </p:nvPicPr>
        <p:blipFill rotWithShape="1">
          <a:blip r:embed="rId3">
            <a:alphaModFix/>
          </a:blip>
          <a:srcRect/>
          <a:stretch/>
        </p:blipFill>
        <p:spPr>
          <a:xfrm>
            <a:off x="3886200" y="0"/>
            <a:ext cx="5145609"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590800" y="1885950"/>
            <a:ext cx="7343775"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Mary took a pound of costly perfume made of pure nard, anointed Jesus' feet, and wiped them with her hair. </a:t>
            </a:r>
            <a:endParaRPr lang="en-US" sz="3600" dirty="0">
              <a:solidFill>
                <a:schemeClr val="lt1"/>
              </a:solidFill>
              <a:latin typeface="Calibri"/>
              <a:ea typeface="Calibri"/>
              <a:cs typeface="Calibri"/>
            </a:endParaRPr>
          </a:p>
        </p:txBody>
      </p:sp>
      <p:sp>
        <p:nvSpPr>
          <p:cNvPr id="168" name="Google Shape;168;p14"/>
          <p:cNvSpPr txBox="1"/>
          <p:nvPr/>
        </p:nvSpPr>
        <p:spPr>
          <a:xfrm>
            <a:off x="6381750" y="4933951"/>
            <a:ext cx="251460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12:3a</a:t>
            </a:r>
            <a:endParaRPr lang="en-US"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5"/>
          <p:cNvSpPr txBox="1"/>
          <p:nvPr/>
        </p:nvSpPr>
        <p:spPr>
          <a:xfrm>
            <a:off x="2838450" y="5314952"/>
            <a:ext cx="6572250"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F2F2F2"/>
                </a:solidFill>
                <a:latin typeface="Calibri"/>
                <a:ea typeface="Calibri"/>
                <a:cs typeface="Calibri"/>
                <a:sym typeface="Calibri"/>
              </a:rPr>
              <a:t>Mary Wipes Christ's Feet  --  Lauren Wright Pittman</a:t>
            </a:r>
            <a:endParaRPr/>
          </a:p>
        </p:txBody>
      </p:sp>
      <p:pic>
        <p:nvPicPr>
          <p:cNvPr id="175" name="Google Shape;175;p15"/>
          <p:cNvPicPr preferRelativeResize="0"/>
          <p:nvPr/>
        </p:nvPicPr>
        <p:blipFill rotWithShape="1">
          <a:blip r:embed="rId3">
            <a:alphaModFix/>
          </a:blip>
          <a:srcRect/>
          <a:stretch/>
        </p:blipFill>
        <p:spPr>
          <a:xfrm>
            <a:off x="4095750" y="1634491"/>
            <a:ext cx="3814854" cy="299466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p:nvPr/>
        </p:nvSpPr>
        <p:spPr>
          <a:xfrm>
            <a:off x="2286000" y="1590675"/>
            <a:ext cx="8220075" cy="23463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Judas … said, </a:t>
            </a:r>
            <a:endParaRPr lang="en-US" sz="3600"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"Why was this perfume not sold for three hundred denarii and the money given to the poor?"</a:t>
            </a:r>
            <a:endParaRPr sz="3600" dirty="0">
              <a:solidFill>
                <a:schemeClr val="lt1"/>
              </a:solidFill>
            </a:endParaRPr>
          </a:p>
        </p:txBody>
      </p:sp>
      <p:sp>
        <p:nvSpPr>
          <p:cNvPr id="181" name="Google Shape;181;p16"/>
          <p:cNvSpPr txBox="1"/>
          <p:nvPr/>
        </p:nvSpPr>
        <p:spPr>
          <a:xfrm>
            <a:off x="6848475" y="4619626"/>
            <a:ext cx="251460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12:4a, 5</a:t>
            </a:r>
            <a:endParaRPr lang="en-US"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7"/>
          <p:cNvSpPr txBox="1"/>
          <p:nvPr/>
        </p:nvSpPr>
        <p:spPr>
          <a:xfrm>
            <a:off x="2838450" y="4857752"/>
            <a:ext cx="2171700"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F2F2F2"/>
                </a:solidFill>
                <a:latin typeface="Calibri"/>
                <a:ea typeface="Calibri"/>
                <a:cs typeface="Calibri"/>
                <a:sym typeface="Calibri"/>
              </a:rPr>
              <a:t>Feast in the House of Simon</a:t>
            </a:r>
            <a:endParaRPr/>
          </a:p>
          <a:p>
            <a:pPr marL="0" marR="0" lvl="0" indent="0" algn="ctr" rtl="0">
              <a:spcBef>
                <a:spcPts val="0"/>
              </a:spcBef>
              <a:spcAft>
                <a:spcPts val="0"/>
              </a:spcAft>
              <a:buNone/>
            </a:pPr>
            <a:endParaRPr sz="12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200">
                <a:solidFill>
                  <a:schemeClr val="lt1"/>
                </a:solidFill>
                <a:latin typeface="Calibri"/>
                <a:ea typeface="Calibri"/>
                <a:cs typeface="Calibri"/>
                <a:sym typeface="Calibri"/>
              </a:rPr>
              <a:t>Moretto da Brescia</a:t>
            </a:r>
            <a:endParaRPr/>
          </a:p>
          <a:p>
            <a:pPr marL="0" marR="0" lvl="0" indent="0" algn="ctr" rtl="0">
              <a:spcBef>
                <a:spcPts val="0"/>
              </a:spcBef>
              <a:spcAft>
                <a:spcPts val="0"/>
              </a:spcAft>
              <a:buNone/>
            </a:pPr>
            <a:r>
              <a:rPr lang="en-US" sz="1200">
                <a:solidFill>
                  <a:srgbClr val="F2F2F2"/>
                </a:solidFill>
                <a:latin typeface="Calibri"/>
                <a:ea typeface="Calibri"/>
                <a:cs typeface="Calibri"/>
                <a:sym typeface="Calibri"/>
              </a:rPr>
              <a:t>Church of Saint Mary, Calchera</a:t>
            </a:r>
            <a:endParaRPr/>
          </a:p>
          <a:p>
            <a:pPr marL="0" marR="0" lvl="0" indent="0" algn="ctr" rtl="0">
              <a:spcBef>
                <a:spcPts val="0"/>
              </a:spcBef>
              <a:spcAft>
                <a:spcPts val="0"/>
              </a:spcAft>
              <a:buNone/>
            </a:pPr>
            <a:r>
              <a:rPr lang="en-US" sz="1200">
                <a:solidFill>
                  <a:srgbClr val="F2F2F2"/>
                </a:solidFill>
                <a:latin typeface="Calibri"/>
                <a:ea typeface="Calibri"/>
                <a:cs typeface="Calibri"/>
                <a:sym typeface="Calibri"/>
              </a:rPr>
              <a:t>Brescia, Italy</a:t>
            </a:r>
            <a:endParaRPr sz="1200">
              <a:solidFill>
                <a:srgbClr val="F2F2F2"/>
              </a:solidFill>
              <a:latin typeface="Calibri"/>
              <a:ea typeface="Calibri"/>
              <a:cs typeface="Calibri"/>
              <a:sym typeface="Calibri"/>
            </a:endParaRPr>
          </a:p>
        </p:txBody>
      </p:sp>
      <p:pic>
        <p:nvPicPr>
          <p:cNvPr id="188" name="Google Shape;188;p17"/>
          <p:cNvPicPr preferRelativeResize="0"/>
          <p:nvPr/>
        </p:nvPicPr>
        <p:blipFill rotWithShape="1">
          <a:blip r:embed="rId3">
            <a:alphaModFix/>
          </a:blip>
          <a:srcRect/>
          <a:stretch/>
        </p:blipFill>
        <p:spPr>
          <a:xfrm>
            <a:off x="5181600" y="856620"/>
            <a:ext cx="3943350" cy="51233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8"/>
          <p:cNvSpPr/>
          <p:nvPr/>
        </p:nvSpPr>
        <p:spPr>
          <a:xfrm>
            <a:off x="2524125" y="1646959"/>
            <a:ext cx="7677150" cy="178286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Jesus said, "Leave her alone. She bought it so that she might keep it for the day of my burial."</a:t>
            </a:r>
            <a:endParaRPr lang="en-US" sz="3600" dirty="0">
              <a:solidFill>
                <a:schemeClr val="lt1"/>
              </a:solidFill>
              <a:latin typeface="Calibri"/>
              <a:ea typeface="Calibri"/>
              <a:cs typeface="Calibri"/>
            </a:endParaRPr>
          </a:p>
        </p:txBody>
      </p:sp>
      <p:sp>
        <p:nvSpPr>
          <p:cNvPr id="194" name="Google Shape;194;p18"/>
          <p:cNvSpPr txBox="1"/>
          <p:nvPr/>
        </p:nvSpPr>
        <p:spPr>
          <a:xfrm>
            <a:off x="6877050" y="4419601"/>
            <a:ext cx="251460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12:7</a:t>
            </a:r>
            <a:endParaRPr lang="en-US"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9"/>
          <p:cNvSpPr txBox="1"/>
          <p:nvPr/>
        </p:nvSpPr>
        <p:spPr>
          <a:xfrm>
            <a:off x="2038350" y="6016099"/>
            <a:ext cx="8115300"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F2F2F2"/>
                </a:solidFill>
                <a:latin typeface="Calibri"/>
                <a:ea typeface="Calibri"/>
                <a:cs typeface="Calibri"/>
                <a:sym typeface="Calibri"/>
              </a:rPr>
              <a:t>Anointing of Jesus' Feet  --  JESUS MAFA, Cameroon</a:t>
            </a:r>
            <a:endParaRPr/>
          </a:p>
        </p:txBody>
      </p:sp>
      <p:pic>
        <p:nvPicPr>
          <p:cNvPr id="201" name="Google Shape;201;p19"/>
          <p:cNvPicPr preferRelativeResize="0"/>
          <p:nvPr/>
        </p:nvPicPr>
        <p:blipFill rotWithShape="1">
          <a:blip r:embed="rId3">
            <a:alphaModFix/>
          </a:blip>
          <a:srcRect/>
          <a:stretch/>
        </p:blipFill>
        <p:spPr>
          <a:xfrm>
            <a:off x="2552700" y="841901"/>
            <a:ext cx="7200900" cy="479374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895600" y="1714500"/>
            <a:ext cx="6838950"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dirty="0">
                <a:solidFill>
                  <a:schemeClr val="lt1"/>
                </a:solidFill>
                <a:latin typeface="Calibri"/>
                <a:ea typeface="Calibri"/>
                <a:cs typeface="Calibri"/>
                <a:sym typeface="Calibri"/>
              </a:rPr>
              <a:t>"It is too light a thing …to raise up the tribes of Jacob … I will give you as a light to the nations … "</a:t>
            </a:r>
            <a:endParaRPr lang="en-US" sz="3600" dirty="0">
              <a:solidFill>
                <a:schemeClr val="lt1"/>
              </a:solidFill>
              <a:latin typeface="Calibri"/>
              <a:ea typeface="Calibri"/>
              <a:cs typeface="Calibri"/>
            </a:endParaRPr>
          </a:p>
        </p:txBody>
      </p:sp>
      <p:sp>
        <p:nvSpPr>
          <p:cNvPr id="96" name="Google Shape;96;p2"/>
          <p:cNvSpPr txBox="1"/>
          <p:nvPr/>
        </p:nvSpPr>
        <p:spPr>
          <a:xfrm>
            <a:off x="6562725" y="4505326"/>
            <a:ext cx="251460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Isaiah 49:6b</a:t>
            </a:r>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0"/>
          <p:cNvSpPr/>
          <p:nvPr/>
        </p:nvSpPr>
        <p:spPr>
          <a:xfrm>
            <a:off x="2466975" y="1704976"/>
            <a:ext cx="7391400"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"You always have the poor with you, but you do not always have me." </a:t>
            </a:r>
            <a:endParaRPr lang="en-US" sz="3600" dirty="0">
              <a:solidFill>
                <a:schemeClr val="lt1"/>
              </a:solidFill>
              <a:latin typeface="Calibri"/>
              <a:ea typeface="Calibri"/>
              <a:cs typeface="Calibri"/>
            </a:endParaRPr>
          </a:p>
        </p:txBody>
      </p:sp>
      <p:sp>
        <p:nvSpPr>
          <p:cNvPr id="207" name="Google Shape;207;p20"/>
          <p:cNvSpPr txBox="1"/>
          <p:nvPr/>
        </p:nvSpPr>
        <p:spPr>
          <a:xfrm>
            <a:off x="6848475" y="4410076"/>
            <a:ext cx="251460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12:8</a:t>
            </a:r>
            <a:endParaRPr lang="en-US"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1"/>
          <p:cNvSpPr txBox="1"/>
          <p:nvPr/>
        </p:nvSpPr>
        <p:spPr>
          <a:xfrm>
            <a:off x="2838450" y="5632536"/>
            <a:ext cx="6572250"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F2F2F2"/>
                </a:solidFill>
                <a:latin typeface="Calibri"/>
                <a:ea typeface="Calibri"/>
                <a:cs typeface="Calibri"/>
                <a:sym typeface="Calibri"/>
              </a:rPr>
              <a:t>Mary and Martha House  --  Domestic Violence Homeless Shelter for Women in Ruskin, FL</a:t>
            </a:r>
            <a:endParaRPr/>
          </a:p>
        </p:txBody>
      </p:sp>
      <p:pic>
        <p:nvPicPr>
          <p:cNvPr id="213" name="Google Shape;213;p21"/>
          <p:cNvPicPr preferRelativeResize="0"/>
          <p:nvPr/>
        </p:nvPicPr>
        <p:blipFill rotWithShape="1">
          <a:blip r:embed="rId3">
            <a:alphaModFix/>
          </a:blip>
          <a:srcRect/>
          <a:stretch/>
        </p:blipFill>
        <p:spPr>
          <a:xfrm>
            <a:off x="2629970" y="1371601"/>
            <a:ext cx="6895031" cy="405083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2"/>
          <p:cNvSpPr txBox="1">
            <a:spLocks noGrp="1"/>
          </p:cNvSpPr>
          <p:nvPr>
            <p:ph type="title"/>
          </p:nvPr>
        </p:nvSpPr>
        <p:spPr>
          <a:xfrm>
            <a:off x="3009900" y="127397"/>
            <a:ext cx="6172200" cy="377429"/>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1800"/>
              <a:buFont typeface="Calibri"/>
              <a:buNone/>
            </a:pPr>
            <a:r>
              <a:rPr lang="en-US" sz="2400" dirty="0"/>
              <a:t>Credits</a:t>
            </a:r>
            <a:endParaRPr sz="2400" dirty="0"/>
          </a:p>
        </p:txBody>
      </p:sp>
      <p:sp>
        <p:nvSpPr>
          <p:cNvPr id="219" name="Google Shape;219;p22"/>
          <p:cNvSpPr txBox="1">
            <a:spLocks noGrp="1"/>
          </p:cNvSpPr>
          <p:nvPr>
            <p:ph type="body" idx="1"/>
          </p:nvPr>
        </p:nvSpPr>
        <p:spPr>
          <a:xfrm>
            <a:off x="1781175" y="504825"/>
            <a:ext cx="8629650" cy="46863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500" dirty="0"/>
              <a:t>New Revised Standard Version Updated Edition Bible, copyright 2022, Division of Christian Education of the National Council of the Churches of Christ in the United States of America. Used by permission. All rights reserved.</a:t>
            </a:r>
          </a:p>
          <a:p>
            <a:pPr marL="342900">
              <a:spcBef>
                <a:spcPts val="240"/>
              </a:spcBef>
              <a:buSzPts val="1200"/>
              <a:buNone/>
            </a:pPr>
            <a:endParaRPr lang="en-US" sz="1500" dirty="0"/>
          </a:p>
          <a:p>
            <a:pPr marL="342900" lvl="0" indent="-342900" algn="l">
              <a:spcBef>
                <a:spcPts val="240"/>
              </a:spcBef>
              <a:spcAft>
                <a:spcPts val="0"/>
              </a:spcAft>
              <a:buSzPts val="1200"/>
              <a:buNone/>
            </a:pPr>
            <a:r>
              <a:rPr lang="en-US" sz="1500" dirty="0"/>
              <a:t>https://commons.wikimedia.org/wiki/File:Jf3049Christ_Light_Nations_Church_Porac_Pampangafvf_35.jpg</a:t>
            </a:r>
            <a:endParaRPr sz="1500"/>
          </a:p>
          <a:p>
            <a:pPr marL="342900" lvl="0" indent="-342900" algn="l" rtl="0">
              <a:spcBef>
                <a:spcPts val="240"/>
              </a:spcBef>
              <a:spcAft>
                <a:spcPts val="0"/>
              </a:spcAft>
              <a:buClr>
                <a:schemeClr val="lt1"/>
              </a:buClr>
              <a:buSzPts val="1200"/>
              <a:buNone/>
            </a:pPr>
            <a:r>
              <a:rPr lang="en-US" sz="1500" dirty="0"/>
              <a:t>http://www.flickr.com/photos/kubina/32453710/</a:t>
            </a:r>
            <a:endParaRPr sz="1500" dirty="0"/>
          </a:p>
          <a:p>
            <a:pPr marL="342900" lvl="0" indent="-342900" algn="l" rtl="0">
              <a:spcBef>
                <a:spcPts val="240"/>
              </a:spcBef>
              <a:spcAft>
                <a:spcPts val="0"/>
              </a:spcAft>
              <a:buClr>
                <a:schemeClr val="lt1"/>
              </a:buClr>
              <a:buSzPts val="1200"/>
              <a:buNone/>
            </a:pPr>
            <a:r>
              <a:rPr lang="en-US" sz="1500" dirty="0"/>
              <a:t>http://diglib.library.vanderbilt.edu/act-imagelink.pl?RC=47117</a:t>
            </a:r>
            <a:endParaRPr sz="1500" dirty="0"/>
          </a:p>
          <a:p>
            <a:pPr marL="342900" lvl="0" indent="-342900" algn="l" rtl="0">
              <a:spcBef>
                <a:spcPts val="240"/>
              </a:spcBef>
              <a:spcAft>
                <a:spcPts val="0"/>
              </a:spcAft>
              <a:buClr>
                <a:schemeClr val="lt1"/>
              </a:buClr>
              <a:buSzPts val="1200"/>
              <a:buNone/>
            </a:pPr>
            <a:r>
              <a:rPr lang="en-US" sz="1500" dirty="0"/>
              <a:t>https://commons.wikimedia.org/wiki/File:The_Thankful_Poor,_1894._Henry_Ossawa_Tanner.jpg</a:t>
            </a:r>
            <a:endParaRPr sz="1500" dirty="0"/>
          </a:p>
          <a:p>
            <a:pPr marL="342900" lvl="0" indent="-342900" algn="l" rtl="0">
              <a:spcBef>
                <a:spcPts val="240"/>
              </a:spcBef>
              <a:spcAft>
                <a:spcPts val="0"/>
              </a:spcAft>
              <a:buClr>
                <a:schemeClr val="lt1"/>
              </a:buClr>
              <a:buSzPts val="1200"/>
              <a:buNone/>
            </a:pPr>
            <a:r>
              <a:rPr lang="en-US" sz="1500" dirty="0"/>
              <a:t>https://commons.wikimedia.org/wiki/File:Wisdom_-_Sister_Maurice_Schnell.jpg</a:t>
            </a:r>
            <a:endParaRPr sz="1500" dirty="0"/>
          </a:p>
          <a:p>
            <a:pPr marL="342900" lvl="0" indent="-342900" algn="l" rtl="0">
              <a:spcBef>
                <a:spcPts val="240"/>
              </a:spcBef>
              <a:spcAft>
                <a:spcPts val="0"/>
              </a:spcAft>
              <a:buClr>
                <a:schemeClr val="lt1"/>
              </a:buClr>
              <a:buSzPts val="1200"/>
              <a:buNone/>
            </a:pPr>
            <a:r>
              <a:rPr lang="en-US" sz="1500" dirty="0"/>
              <a:t>https://commons.wikimedia.org/wiki/File:Nikolay_Ge_015.jpeg</a:t>
            </a:r>
            <a:endParaRPr sz="1500" dirty="0"/>
          </a:p>
          <a:p>
            <a:pPr marL="342900" lvl="0" indent="-342900" algn="l" rtl="0">
              <a:spcBef>
                <a:spcPts val="240"/>
              </a:spcBef>
              <a:spcAft>
                <a:spcPts val="0"/>
              </a:spcAft>
              <a:buClr>
                <a:schemeClr val="lt1"/>
              </a:buClr>
              <a:buSzPts val="1200"/>
              <a:buNone/>
            </a:pPr>
            <a:r>
              <a:rPr lang="en-US" sz="1500" dirty="0"/>
              <a:t>Mary Jane Miller, https://www.millericons.com/</a:t>
            </a:r>
            <a:endParaRPr sz="1500" dirty="0"/>
          </a:p>
          <a:p>
            <a:pPr marL="342900" lvl="0" indent="-342900" algn="l" rtl="0">
              <a:spcBef>
                <a:spcPts val="240"/>
              </a:spcBef>
              <a:spcAft>
                <a:spcPts val="0"/>
              </a:spcAft>
              <a:buClr>
                <a:schemeClr val="lt1"/>
              </a:buClr>
              <a:buSzPts val="1200"/>
              <a:buNone/>
            </a:pPr>
            <a:r>
              <a:rPr lang="en-US" sz="1500" dirty="0"/>
              <a:t>https://commons.wikimedia.org/wiki/File:Lucas_Moser_001.jpg</a:t>
            </a:r>
            <a:endParaRPr sz="1500" dirty="0"/>
          </a:p>
          <a:p>
            <a:pPr marL="342900" lvl="0" indent="-342900" algn="l" rtl="0">
              <a:spcBef>
                <a:spcPts val="240"/>
              </a:spcBef>
              <a:spcAft>
                <a:spcPts val="0"/>
              </a:spcAft>
              <a:buClr>
                <a:schemeClr val="lt1"/>
              </a:buClr>
              <a:buSzPts val="1200"/>
              <a:buNone/>
            </a:pPr>
            <a:r>
              <a:rPr lang="en-US" sz="1500" dirty="0"/>
              <a:t>http://www.lewpstudio.com - copyright by Lauren Wright Pittman</a:t>
            </a:r>
            <a:endParaRPr sz="1500" dirty="0"/>
          </a:p>
          <a:p>
            <a:pPr marL="342900" lvl="0" indent="-342900" algn="l" rtl="0">
              <a:spcBef>
                <a:spcPts val="240"/>
              </a:spcBef>
              <a:spcAft>
                <a:spcPts val="0"/>
              </a:spcAft>
              <a:buClr>
                <a:schemeClr val="lt1"/>
              </a:buClr>
              <a:buSzPts val="1200"/>
              <a:buNone/>
            </a:pPr>
            <a:r>
              <a:rPr lang="en-US" sz="1500" dirty="0"/>
              <a:t>https://commons.wikimedia.org/wiki/File:Moretto_da_Brescia_-_Supper_in_the_House_of_Simon_Pharisee_-_WGA16229.jpg</a:t>
            </a:r>
            <a:endParaRPr sz="1500" dirty="0"/>
          </a:p>
          <a:p>
            <a:pPr marL="342900" lvl="0" indent="-342900" algn="l" rtl="0">
              <a:spcBef>
                <a:spcPts val="240"/>
              </a:spcBef>
              <a:spcAft>
                <a:spcPts val="0"/>
              </a:spcAft>
              <a:buClr>
                <a:schemeClr val="lt1"/>
              </a:buClr>
              <a:buSzPts val="1200"/>
              <a:buNone/>
            </a:pPr>
            <a:r>
              <a:rPr lang="en-US" sz="1500" dirty="0"/>
              <a:t>https://commons.wikimedia.org/wiki/File:Accademia_-_Convito_in_casa_di_Simeone_by_Bernardo_Strozzi_cat777.jpg</a:t>
            </a:r>
            <a:endParaRPr sz="1500" dirty="0"/>
          </a:p>
          <a:p>
            <a:pPr marL="342900" lvl="0" indent="-342900" algn="l" rtl="0">
              <a:spcBef>
                <a:spcPts val="240"/>
              </a:spcBef>
              <a:spcAft>
                <a:spcPts val="0"/>
              </a:spcAft>
              <a:buClr>
                <a:schemeClr val="lt1"/>
              </a:buClr>
              <a:buSzPts val="1200"/>
              <a:buNone/>
            </a:pPr>
            <a:r>
              <a:rPr lang="en-US" sz="1500" dirty="0"/>
              <a:t>http://www.librairie-emmanuel.fr (contact page: https://www.librairie-emmanuel.fr/contact)</a:t>
            </a:r>
            <a:endParaRPr sz="1500" dirty="0"/>
          </a:p>
          <a:p>
            <a:pPr marL="342900" lvl="0" indent="-342900" algn="l" rtl="0">
              <a:spcBef>
                <a:spcPts val="240"/>
              </a:spcBef>
              <a:spcAft>
                <a:spcPts val="0"/>
              </a:spcAft>
              <a:buClr>
                <a:schemeClr val="lt1"/>
              </a:buClr>
              <a:buSzPts val="1200"/>
              <a:buNone/>
            </a:pPr>
            <a:r>
              <a:rPr lang="en-US" sz="1500" dirty="0"/>
              <a:t>https://commons.m.wikimedia.org/wiki/File:2009_-_COMMUNITY_MURAL-in-the-Round_PROJECT_Big_Draw_at_Mary_Martha_House_Store.JPG</a:t>
            </a:r>
            <a:endParaRPr sz="1500" dirty="0"/>
          </a:p>
          <a:p>
            <a:pPr marL="342900">
              <a:spcBef>
                <a:spcPts val="240"/>
              </a:spcBef>
              <a:buSzPts val="1200"/>
              <a:buNone/>
            </a:pPr>
            <a:endParaRPr lang="en-US" sz="1500" dirty="0"/>
          </a:p>
          <a:p>
            <a:pPr marL="342900" lvl="0" indent="-342900" algn="l">
              <a:spcBef>
                <a:spcPts val="240"/>
              </a:spcBef>
              <a:spcAft>
                <a:spcPts val="0"/>
              </a:spcAft>
              <a:buSzPts val="1200"/>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sz="1500"/>
          </a:p>
          <a:p>
            <a:pPr marL="342900" lvl="0" indent="-285750" algn="l" rtl="0">
              <a:spcBef>
                <a:spcPts val="180"/>
              </a:spcBef>
              <a:spcAft>
                <a:spcPts val="0"/>
              </a:spcAft>
              <a:buClr>
                <a:schemeClr val="lt1"/>
              </a:buClr>
              <a:buSzPts val="900"/>
              <a:buNone/>
            </a:pPr>
            <a:endParaRPr sz="1500" dirty="0"/>
          </a:p>
          <a:p>
            <a:pPr marL="342900" lvl="0" indent="-276225" algn="l" rtl="0">
              <a:spcBef>
                <a:spcPts val="210"/>
              </a:spcBef>
              <a:spcAft>
                <a:spcPts val="0"/>
              </a:spcAft>
              <a:buClr>
                <a:schemeClr val="lt1"/>
              </a:buClr>
              <a:buSzPts val="1050"/>
              <a:buNone/>
            </a:pPr>
            <a:endParaRPr sz="1050"/>
          </a:p>
          <a:p>
            <a:pPr marL="342900" lvl="0" indent="-276225" algn="l" rtl="0">
              <a:spcBef>
                <a:spcPts val="210"/>
              </a:spcBef>
              <a:spcAft>
                <a:spcPts val="0"/>
              </a:spcAft>
              <a:buClr>
                <a:schemeClr val="lt1"/>
              </a:buClr>
              <a:buSzPts val="1050"/>
              <a:buNone/>
            </a:pPr>
            <a:endParaRPr sz="105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2827020" y="5171095"/>
            <a:ext cx="182880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F2F2F2"/>
                </a:solidFill>
                <a:latin typeface="Calibri"/>
                <a:ea typeface="Calibri"/>
                <a:cs typeface="Calibri"/>
                <a:sym typeface="Calibri"/>
              </a:rPr>
              <a:t>Christ, Light of the Nations</a:t>
            </a:r>
            <a:endParaRPr/>
          </a:p>
          <a:p>
            <a:pPr marL="0" marR="0" lvl="0" indent="0" algn="ctr" rtl="0">
              <a:spcBef>
                <a:spcPts val="0"/>
              </a:spcBef>
              <a:spcAft>
                <a:spcPts val="0"/>
              </a:spcAft>
              <a:buNone/>
            </a:pPr>
            <a:endParaRPr sz="12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200">
                <a:solidFill>
                  <a:srgbClr val="F2F2F2"/>
                </a:solidFill>
                <a:latin typeface="Calibri"/>
                <a:ea typeface="Calibri"/>
                <a:cs typeface="Calibri"/>
                <a:sym typeface="Calibri"/>
              </a:rPr>
              <a:t>Porac, Philippines</a:t>
            </a:r>
            <a:endParaRPr/>
          </a:p>
        </p:txBody>
      </p:sp>
      <p:pic>
        <p:nvPicPr>
          <p:cNvPr id="102" name="Google Shape;102;p3"/>
          <p:cNvPicPr preferRelativeResize="0"/>
          <p:nvPr/>
        </p:nvPicPr>
        <p:blipFill rotWithShape="1">
          <a:blip r:embed="rId3">
            <a:alphaModFix/>
          </a:blip>
          <a:srcRect/>
          <a:stretch/>
        </p:blipFill>
        <p:spPr>
          <a:xfrm>
            <a:off x="4781551" y="830580"/>
            <a:ext cx="4509869" cy="514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txBox="1"/>
          <p:nvPr/>
        </p:nvSpPr>
        <p:spPr>
          <a:xfrm>
            <a:off x="2838450" y="5600702"/>
            <a:ext cx="6572250"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F2F2F2"/>
                </a:solidFill>
                <a:latin typeface="Calibri"/>
                <a:ea typeface="Calibri"/>
                <a:cs typeface="Calibri"/>
                <a:sym typeface="Calibri"/>
              </a:rPr>
              <a:t>Light and Color  --  Washington National Cathedral, Washington, DC</a:t>
            </a:r>
            <a:endParaRPr/>
          </a:p>
        </p:txBody>
      </p:sp>
      <p:pic>
        <p:nvPicPr>
          <p:cNvPr id="108" name="Google Shape;108;p4"/>
          <p:cNvPicPr preferRelativeResize="0"/>
          <p:nvPr/>
        </p:nvPicPr>
        <p:blipFill rotWithShape="1">
          <a:blip r:embed="rId3">
            <a:alphaModFix/>
          </a:blip>
          <a:srcRect/>
          <a:stretch/>
        </p:blipFill>
        <p:spPr>
          <a:xfrm>
            <a:off x="3524251" y="1560747"/>
            <a:ext cx="5286375" cy="351544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2809875" y="5662026"/>
            <a:ext cx="6572250"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F2F2F2"/>
                </a:solidFill>
                <a:latin typeface="Calibri"/>
                <a:ea typeface="Calibri"/>
                <a:cs typeface="Calibri"/>
                <a:sym typeface="Calibri"/>
              </a:rPr>
              <a:t>Interior Light  -- Saint-Julien, Brioude, France</a:t>
            </a:r>
            <a:endParaRPr/>
          </a:p>
        </p:txBody>
      </p:sp>
      <p:pic>
        <p:nvPicPr>
          <p:cNvPr id="114" name="Google Shape;114;p5"/>
          <p:cNvPicPr preferRelativeResize="0"/>
          <p:nvPr/>
        </p:nvPicPr>
        <p:blipFill rotWithShape="1">
          <a:blip r:embed="rId3">
            <a:alphaModFix/>
          </a:blip>
          <a:srcRect/>
          <a:stretch/>
        </p:blipFill>
        <p:spPr>
          <a:xfrm>
            <a:off x="3162300" y="857250"/>
            <a:ext cx="5905500" cy="46863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390775" y="1828800"/>
            <a:ext cx="7410450"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Do not cast me off in the time of old age; do not forsake me when my strength is spent.</a:t>
            </a:r>
            <a:endParaRPr lang="en-US" sz="3600" dirty="0">
              <a:solidFill>
                <a:schemeClr val="lt1"/>
              </a:solidFill>
              <a:latin typeface="Calibri"/>
              <a:ea typeface="Calibri"/>
              <a:cs typeface="Calibri"/>
            </a:endParaRPr>
          </a:p>
        </p:txBody>
      </p:sp>
      <p:sp>
        <p:nvSpPr>
          <p:cNvPr id="120" name="Google Shape;120;p6"/>
          <p:cNvSpPr txBox="1"/>
          <p:nvPr/>
        </p:nvSpPr>
        <p:spPr>
          <a:xfrm>
            <a:off x="6457950" y="4333876"/>
            <a:ext cx="251460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Psalm 71:9</a:t>
            </a:r>
            <a:endParaRPr 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2838450" y="6276201"/>
            <a:ext cx="6572250"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F2F2F2"/>
                </a:solidFill>
                <a:latin typeface="Calibri"/>
                <a:ea typeface="Calibri"/>
                <a:cs typeface="Calibri"/>
                <a:sym typeface="Calibri"/>
              </a:rPr>
              <a:t>Giving Thanks  --  Henry Ossawa Tanner</a:t>
            </a:r>
            <a:endParaRPr/>
          </a:p>
        </p:txBody>
      </p:sp>
      <p:pic>
        <p:nvPicPr>
          <p:cNvPr id="126" name="Google Shape;126;p7"/>
          <p:cNvPicPr preferRelativeResize="0"/>
          <p:nvPr/>
        </p:nvPicPr>
        <p:blipFill rotWithShape="1">
          <a:blip r:embed="rId3">
            <a:alphaModFix/>
          </a:blip>
          <a:srcRect/>
          <a:stretch/>
        </p:blipFill>
        <p:spPr>
          <a:xfrm>
            <a:off x="2383649" y="192953"/>
            <a:ext cx="7674751" cy="567444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81301" y="1714500"/>
            <a:ext cx="7069282"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Where is the one who is wise? … Where is the debater of this age? Has not God made foolish the wisdom of the world?</a:t>
            </a:r>
            <a:endParaRPr sz="3600" dirty="0">
              <a:solidFill>
                <a:schemeClr val="lt1"/>
              </a:solidFill>
            </a:endParaRPr>
          </a:p>
        </p:txBody>
      </p:sp>
      <p:sp>
        <p:nvSpPr>
          <p:cNvPr id="132" name="Google Shape;132;p8"/>
          <p:cNvSpPr txBox="1"/>
          <p:nvPr/>
        </p:nvSpPr>
        <p:spPr>
          <a:xfrm>
            <a:off x="6629400" y="5210176"/>
            <a:ext cx="251460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1 Corinthians 1:20</a:t>
            </a:r>
            <a:endParaRPr lang="en-U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2838450" y="5742801"/>
            <a:ext cx="6572250"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F2F2F2"/>
                </a:solidFill>
                <a:latin typeface="Calibri"/>
                <a:ea typeface="Calibri"/>
                <a:cs typeface="Calibri"/>
                <a:sym typeface="Calibri"/>
              </a:rPr>
              <a:t>Wisdom  --  Sister Maurice Schnell, Saint-Mary-of-the-Woods Archives, Saint Mary, Indiana</a:t>
            </a:r>
            <a:endParaRPr/>
          </a:p>
        </p:txBody>
      </p:sp>
      <p:pic>
        <p:nvPicPr>
          <p:cNvPr id="138" name="Google Shape;138;p9"/>
          <p:cNvPicPr preferRelativeResize="0"/>
          <p:nvPr/>
        </p:nvPicPr>
        <p:blipFill rotWithShape="1">
          <a:blip r:embed="rId3">
            <a:alphaModFix/>
          </a:blip>
          <a:srcRect/>
          <a:stretch/>
        </p:blipFill>
        <p:spPr>
          <a:xfrm>
            <a:off x="2358190" y="685800"/>
            <a:ext cx="7700210" cy="45720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22</Slides>
  <Notes>22</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Monday of Holy Week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63</cp:revision>
  <dcterms:created xsi:type="dcterms:W3CDTF">2016-08-31T16:46:43Z</dcterms:created>
  <dcterms:modified xsi:type="dcterms:W3CDTF">2025-10-14T16:14:28Z</dcterms:modified>
</cp:coreProperties>
</file>