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gYaSPQ6n8xC7Aj2istINkHDoRF3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F24A6A-3B65-4CEF-A04C-2B4128572816}" v="2" dt="2025-08-22T20:29:21.5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CDF24A6A-3B65-4CEF-A04C-2B4128572816}"/>
    <pc:docChg chg="modSld">
      <pc:chgData name="Allison Blackwell" userId="7Y4zoj1sqs5H+IG1uY71RyUTFRj8vI3Lj7CrwoODLF4=" providerId="None" clId="Web-{CDF24A6A-3B65-4CEF-A04C-2B4128572816}" dt="2025-08-22T20:29:21.556" v="1" actId="20577"/>
      <pc:docMkLst>
        <pc:docMk/>
      </pc:docMkLst>
      <pc:sldChg chg="modSp">
        <pc:chgData name="Allison Blackwell" userId="7Y4zoj1sqs5H+IG1uY71RyUTFRj8vI3Lj7CrwoODLF4=" providerId="None" clId="Web-{CDF24A6A-3B65-4CEF-A04C-2B4128572816}" dt="2025-08-22T20:29:21.556" v="1" actId="20577"/>
        <pc:sldMkLst>
          <pc:docMk/>
          <pc:sldMk cId="0" sldId="279"/>
        </pc:sldMkLst>
        <pc:spChg chg="mod">
          <ac:chgData name="Allison Blackwell" userId="7Y4zoj1sqs5H+IG1uY71RyUTFRj8vI3Lj7CrwoODLF4=" providerId="None" clId="Web-{CDF24A6A-3B65-4CEF-A04C-2B4128572816}" dt="2025-08-22T20:29:21.556" v="1" actId="20577"/>
          <ac:spMkLst>
            <pc:docMk/>
            <pc:sldMk cId="0" sldId="279"/>
            <ac:spMk id="22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600201"/>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Holy Saturday</a:t>
            </a:r>
            <a:endParaRPr/>
          </a:p>
        </p:txBody>
      </p:sp>
      <p:sp>
        <p:nvSpPr>
          <p:cNvPr id="89" name="Google Shape;89;p1"/>
          <p:cNvSpPr txBox="1">
            <a:spLocks noGrp="1"/>
          </p:cNvSpPr>
          <p:nvPr>
            <p:ph type="subTitle" idx="1"/>
          </p:nvPr>
        </p:nvSpPr>
        <p:spPr>
          <a:xfrm>
            <a:off x="2895600" y="35052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90" name="Google Shape;90;p1"/>
          <p:cNvSpPr/>
          <p:nvPr/>
        </p:nvSpPr>
        <p:spPr>
          <a:xfrm>
            <a:off x="1524000" y="5950804"/>
            <a:ext cx="9220200" cy="830997"/>
          </a:xfrm>
          <a:prstGeom prst="rect">
            <a:avLst/>
          </a:prstGeom>
          <a:solidFill>
            <a:srgbClr val="A49A90">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Job 14:1-14 or Lamentations 3:1-9, 19-24 • Psalm 31:1-4, 15-16 </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1 Peter 4:1-8 •  Matthew 27:57-66 or John 19:38-42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Joseph of Arimathea, who was a disciple of Jesus, … asked Pilate to let him take away the body of Jesus.</a:t>
            </a:r>
            <a:endParaRPr sz="3600">
              <a:solidFill>
                <a:schemeClr val="lt1"/>
              </a:solidFill>
              <a:latin typeface="Calibri"/>
              <a:ea typeface="Calibri"/>
              <a:cs typeface="Calibri"/>
              <a:sym typeface="Calibri"/>
            </a:endParaRPr>
          </a:p>
        </p:txBody>
      </p:sp>
      <p:sp>
        <p:nvSpPr>
          <p:cNvPr id="144" name="Google Shape;144;p10"/>
          <p:cNvSpPr txBox="1"/>
          <p:nvPr/>
        </p:nvSpPr>
        <p:spPr>
          <a:xfrm>
            <a:off x="6096000" y="458366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19:38a, c</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324600"/>
            <a:ext cx="8763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rgbClr val="F2F2F2"/>
                </a:solidFill>
                <a:latin typeface="Calibri"/>
                <a:ea typeface="Calibri"/>
                <a:cs typeface="Calibri"/>
                <a:sym typeface="Calibri"/>
              </a:rPr>
              <a:t>?</a:t>
            </a:r>
            <a:endParaRPr/>
          </a:p>
        </p:txBody>
      </p:sp>
      <p:pic>
        <p:nvPicPr>
          <p:cNvPr id="150" name="Google Shape;150;p11"/>
          <p:cNvPicPr preferRelativeResize="0"/>
          <p:nvPr/>
        </p:nvPicPr>
        <p:blipFill rotWithShape="1">
          <a:blip r:embed="rId3">
            <a:alphaModFix/>
          </a:blip>
          <a:srcRect/>
          <a:stretch/>
        </p:blipFill>
        <p:spPr>
          <a:xfrm>
            <a:off x="4743450" y="0"/>
            <a:ext cx="3638550" cy="6858000"/>
          </a:xfrm>
          <a:prstGeom prst="rect">
            <a:avLst/>
          </a:prstGeom>
          <a:noFill/>
          <a:ln>
            <a:noFill/>
          </a:ln>
        </p:spPr>
      </p:pic>
      <p:sp>
        <p:nvSpPr>
          <p:cNvPr id="151" name="Google Shape;151;p11"/>
          <p:cNvSpPr txBox="1"/>
          <p:nvPr/>
        </p:nvSpPr>
        <p:spPr>
          <a:xfrm>
            <a:off x="1905000" y="5105162"/>
            <a:ext cx="24384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Joseph of Arimathea Removing Christ’s Body</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Victoria and Albert Museum</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London, England</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Nicodemus, who had at first come to Jesus by night, also came, bringing a mixture of myrrh and aloes …</a:t>
            </a:r>
            <a:endParaRPr sz="3600">
              <a:solidFill>
                <a:schemeClr val="lt1"/>
              </a:solidFill>
              <a:latin typeface="Calibri"/>
              <a:ea typeface="Calibri"/>
              <a:cs typeface="Calibri"/>
              <a:sym typeface="Calibri"/>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19:39a</a:t>
            </a:r>
            <a:endParaRPr sz="2400">
              <a:solidFill>
                <a:srgbClr val="F2F2F2"/>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1752600" y="5304473"/>
            <a:ext cx="3429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Nicodemus with the Body of Christ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Michelangelo</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Museo dell'Opera del Duomo Florence, Italy</a:t>
            </a:r>
            <a:endParaRPr/>
          </a:p>
        </p:txBody>
      </p:sp>
      <p:pic>
        <p:nvPicPr>
          <p:cNvPr id="163" name="Google Shape;163;p13"/>
          <p:cNvPicPr preferRelativeResize="0"/>
          <p:nvPr/>
        </p:nvPicPr>
        <p:blipFill rotWithShape="1">
          <a:blip r:embed="rId3">
            <a:alphaModFix/>
          </a:blip>
          <a:srcRect/>
          <a:stretch/>
        </p:blipFill>
        <p:spPr>
          <a:xfrm>
            <a:off x="5638801" y="0"/>
            <a:ext cx="4555593"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in the garden there was a new tomb in which no one had ever been laid. And so because it was the Jewish day of Preparation … they laid Jesus there.</a:t>
            </a:r>
            <a:endParaRPr/>
          </a:p>
        </p:txBody>
      </p:sp>
      <p:sp>
        <p:nvSpPr>
          <p:cNvPr id="169" name="Google Shape;169;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19:41b, 42ac</a:t>
            </a:r>
            <a:endParaRPr sz="2400">
              <a:solidFill>
                <a:srgbClr val="F2F2F2"/>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1828800" y="4826675"/>
            <a:ext cx="22098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Angels with Christ in the Tomb</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Eduard Manet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Metropolitan Museum of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175" name="Google Shape;175;p15"/>
          <p:cNvPicPr preferRelativeResize="0"/>
          <p:nvPr/>
        </p:nvPicPr>
        <p:blipFill rotWithShape="1">
          <a:blip r:embed="rId3">
            <a:alphaModFix/>
          </a:blip>
          <a:srcRect/>
          <a:stretch/>
        </p:blipFill>
        <p:spPr>
          <a:xfrm>
            <a:off x="4572000" y="64655"/>
            <a:ext cx="5562600" cy="67171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590800" y="2362201"/>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Mary Magdalene and the other Mary were there, sitting opposite the tomb.</a:t>
            </a:r>
            <a:endParaRPr sz="3600">
              <a:solidFill>
                <a:schemeClr val="lt1"/>
              </a:solidFill>
              <a:latin typeface="Calibri"/>
              <a:ea typeface="Calibri"/>
              <a:cs typeface="Calibri"/>
              <a:sym typeface="Calibri"/>
            </a:endParaRPr>
          </a:p>
        </p:txBody>
      </p:sp>
      <p:sp>
        <p:nvSpPr>
          <p:cNvPr id="181" name="Google Shape;181;p16"/>
          <p:cNvSpPr txBox="1"/>
          <p:nvPr/>
        </p:nvSpPr>
        <p:spPr>
          <a:xfrm>
            <a:off x="57912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27:61</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Mourning of Jesus  --  Le Breton and Gaudin, Amiens Cathedral, Amiens, France</a:t>
            </a:r>
            <a:endParaRPr/>
          </a:p>
        </p:txBody>
      </p:sp>
      <p:pic>
        <p:nvPicPr>
          <p:cNvPr id="187" name="Google Shape;187;p17"/>
          <p:cNvPicPr preferRelativeResize="0"/>
          <p:nvPr/>
        </p:nvPicPr>
        <p:blipFill rotWithShape="1">
          <a:blip r:embed="rId3">
            <a:alphaModFix/>
          </a:blip>
          <a:srcRect/>
          <a:stretch/>
        </p:blipFill>
        <p:spPr>
          <a:xfrm>
            <a:off x="2590801" y="347246"/>
            <a:ext cx="7115493" cy="552015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514600" y="16764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the chief priests and the Pharisees gathered before Pilate and said, "Sir, we remember what that impostor said while he was still alive, 'After three days I will rise again.'</a:t>
            </a:r>
            <a:endParaRPr sz="3600">
              <a:solidFill>
                <a:schemeClr val="lt1"/>
              </a:solidFill>
              <a:latin typeface="Calibri"/>
              <a:ea typeface="Calibri"/>
              <a:cs typeface="Calibri"/>
              <a:sym typeface="Calibri"/>
            </a:endParaRPr>
          </a:p>
        </p:txBody>
      </p:sp>
      <p:sp>
        <p:nvSpPr>
          <p:cNvPr id="193" name="Google Shape;193;p18"/>
          <p:cNvSpPr txBox="1"/>
          <p:nvPr/>
        </p:nvSpPr>
        <p:spPr>
          <a:xfrm>
            <a:off x="56388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27:62c, 63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828800" y="6096001"/>
            <a:ext cx="23622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Sealing of Christ’s Tomb</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Russian icon, late 19</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a:t>
            </a:r>
            <a:endParaRPr/>
          </a:p>
        </p:txBody>
      </p:sp>
      <p:pic>
        <p:nvPicPr>
          <p:cNvPr id="199" name="Google Shape;199;p19"/>
          <p:cNvPicPr preferRelativeResize="0"/>
          <p:nvPr/>
        </p:nvPicPr>
        <p:blipFill rotWithShape="1">
          <a:blip r:embed="rId3">
            <a:alphaModFix/>
          </a:blip>
          <a:srcRect/>
          <a:stretch/>
        </p:blipFill>
        <p:spPr>
          <a:xfrm>
            <a:off x="4419600" y="85726"/>
            <a:ext cx="5638800" cy="6696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"A mortal, born of woman, few of days and full of trouble, comes up like a flower and withers, flees like a shadow and does not last.”</a:t>
            </a:r>
            <a:endParaRPr sz="3600">
              <a:solidFill>
                <a:schemeClr val="lt1"/>
              </a:solidFill>
              <a:latin typeface="Calibri"/>
              <a:ea typeface="Calibri"/>
              <a:cs typeface="Calibri"/>
              <a:sym typeface="Calibri"/>
            </a:endParaRPr>
          </a:p>
        </p:txBody>
      </p:sp>
      <p:sp>
        <p:nvSpPr>
          <p:cNvPr id="96" name="Google Shape;96;p2"/>
          <p:cNvSpPr txBox="1"/>
          <p:nvPr/>
        </p:nvSpPr>
        <p:spPr>
          <a:xfrm>
            <a:off x="57912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Job 14:1-2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2514600" y="17526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Therefore command the tomb to be made secure until the third day; otherwise his disciples may go and steal him away, and tell the people, 'He has been raised from the dead,'</a:t>
            </a:r>
            <a:endParaRPr sz="3600">
              <a:solidFill>
                <a:schemeClr val="lt1"/>
              </a:solidFill>
              <a:latin typeface="Calibri"/>
              <a:ea typeface="Calibri"/>
              <a:cs typeface="Calibri"/>
              <a:sym typeface="Calibri"/>
            </a:endParaRPr>
          </a:p>
        </p:txBody>
      </p:sp>
      <p:sp>
        <p:nvSpPr>
          <p:cNvPr id="205" name="Google Shape;205;p20"/>
          <p:cNvSpPr txBox="1"/>
          <p:nvPr/>
        </p:nvSpPr>
        <p:spPr>
          <a:xfrm>
            <a:off x="57912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27:64ab</a:t>
            </a:r>
            <a:endParaRPr sz="2400">
              <a:solidFill>
                <a:srgbClr val="F2F2F2"/>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21"/>
          <p:cNvPicPr preferRelativeResize="0"/>
          <p:nvPr/>
        </p:nvPicPr>
        <p:blipFill rotWithShape="1">
          <a:blip r:embed="rId3">
            <a:alphaModFix/>
          </a:blip>
          <a:srcRect/>
          <a:stretch/>
        </p:blipFill>
        <p:spPr>
          <a:xfrm>
            <a:off x="4357414" y="59028"/>
            <a:ext cx="5548586" cy="6798972"/>
          </a:xfrm>
          <a:prstGeom prst="rect">
            <a:avLst/>
          </a:prstGeom>
          <a:noFill/>
          <a:ln>
            <a:noFill/>
          </a:ln>
        </p:spPr>
      </p:pic>
      <p:sp>
        <p:nvSpPr>
          <p:cNvPr id="211" name="Google Shape;211;p21"/>
          <p:cNvSpPr txBox="1"/>
          <p:nvPr/>
        </p:nvSpPr>
        <p:spPr>
          <a:xfrm>
            <a:off x="1905000" y="5105983"/>
            <a:ext cx="1905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Carried to the Tomb</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Rembrandt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British Museum London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p:nvPr/>
        </p:nvSpPr>
        <p:spPr>
          <a:xfrm>
            <a:off x="2895600" y="2111276"/>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Pilate said to them, "You have a guard of soldiers; go, make it as secure as you can."</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17" name="Google Shape;217;p22"/>
          <p:cNvSpPr txBox="1"/>
          <p:nvPr/>
        </p:nvSpPr>
        <p:spPr>
          <a:xfrm>
            <a:off x="58674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27:65</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p:nvPr/>
        </p:nvSpPr>
        <p:spPr>
          <a:xfrm>
            <a:off x="1600200" y="6336268"/>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Sleeping Roman Soldiers  --  Hildreth Meiere, Washington National Cathedral, Washington, DC</a:t>
            </a:r>
            <a:endParaRPr/>
          </a:p>
        </p:txBody>
      </p:sp>
      <p:pic>
        <p:nvPicPr>
          <p:cNvPr id="223" name="Google Shape;223;p23"/>
          <p:cNvPicPr preferRelativeResize="0"/>
          <p:nvPr/>
        </p:nvPicPr>
        <p:blipFill rotWithShape="1">
          <a:blip r:embed="rId3">
            <a:alphaModFix/>
          </a:blip>
          <a:srcRect/>
          <a:stretch/>
        </p:blipFill>
        <p:spPr>
          <a:xfrm>
            <a:off x="1752601" y="228602"/>
            <a:ext cx="8686799" cy="57911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9" name="Google Shape;229;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https://commons.wikimedia.org/wiki/File:Valley_of_the_shadow_of_death.jpg</a:t>
            </a:r>
            <a:endParaRPr sz="1600"/>
          </a:p>
          <a:p>
            <a:pPr marL="342900" lvl="0" indent="-342900" algn="l" rtl="0">
              <a:spcBef>
                <a:spcPts val="320"/>
              </a:spcBef>
              <a:spcAft>
                <a:spcPts val="0"/>
              </a:spcAft>
              <a:buClr>
                <a:schemeClr val="lt1"/>
              </a:buClr>
              <a:buSzPts val="1600"/>
              <a:buNone/>
            </a:pPr>
            <a:r>
              <a:rPr lang="en-US" sz="1600"/>
              <a:t>Estate of John August Swanson, https://www.johnaugustswanson.com/</a:t>
            </a:r>
            <a:endParaRPr sz="1600"/>
          </a:p>
          <a:p>
            <a:pPr marL="342900" lvl="0" indent="-342900" algn="l" rtl="0">
              <a:spcBef>
                <a:spcPts val="320"/>
              </a:spcBef>
              <a:spcAft>
                <a:spcPts val="0"/>
              </a:spcAft>
              <a:buClr>
                <a:schemeClr val="lt1"/>
              </a:buClr>
              <a:buSzPts val="1600"/>
              <a:buNone/>
            </a:pPr>
            <a:r>
              <a:rPr lang="en-US" sz="1600"/>
              <a:t>http://www.flickr.com/photos/37122972@N06/3913846520/</a:t>
            </a:r>
            <a:endParaRPr/>
          </a:p>
          <a:p>
            <a:pPr marL="342900" lvl="0" indent="-342900" algn="l" rtl="0">
              <a:spcBef>
                <a:spcPts val="320"/>
              </a:spcBef>
              <a:spcAft>
                <a:spcPts val="0"/>
              </a:spcAft>
              <a:buClr>
                <a:schemeClr val="lt1"/>
              </a:buClr>
              <a:buSzPts val="1600"/>
              <a:buNone/>
            </a:pPr>
            <a:r>
              <a:rPr lang="en-US" sz="1600"/>
              <a:t>https://www.flickr.com/photos/punktoad/9162288737/</a:t>
            </a:r>
            <a:endParaRPr/>
          </a:p>
          <a:p>
            <a:pPr marL="342900" lvl="0" indent="-342900" algn="l" rtl="0">
              <a:spcBef>
                <a:spcPts val="320"/>
              </a:spcBef>
              <a:spcAft>
                <a:spcPts val="0"/>
              </a:spcAft>
              <a:buClr>
                <a:schemeClr val="lt1"/>
              </a:buClr>
              <a:buSzPts val="1600"/>
              <a:buNone/>
            </a:pPr>
            <a:r>
              <a:rPr lang="en-US" sz="1600"/>
              <a:t>http://diglib.library.vanderbilt.edu/act-imagelink.pl?RC=31721</a:t>
            </a:r>
            <a:endParaRPr/>
          </a:p>
          <a:p>
            <a:pPr marL="342900" lvl="0" indent="-342900" algn="l" rtl="0">
              <a:spcBef>
                <a:spcPts val="320"/>
              </a:spcBef>
              <a:spcAft>
                <a:spcPts val="0"/>
              </a:spcAft>
              <a:buClr>
                <a:schemeClr val="lt1"/>
              </a:buClr>
              <a:buSzPts val="1600"/>
              <a:buNone/>
            </a:pPr>
            <a:r>
              <a:rPr lang="en-US" sz="1600"/>
              <a:t>http://www.flickr.com/photos/rimski/4718409281/</a:t>
            </a:r>
            <a:endParaRPr/>
          </a:p>
          <a:p>
            <a:pPr marL="342900" lvl="0" indent="-342900" algn="l" rtl="0">
              <a:spcBef>
                <a:spcPts val="320"/>
              </a:spcBef>
              <a:spcAft>
                <a:spcPts val="0"/>
              </a:spcAft>
              <a:buClr>
                <a:schemeClr val="lt1"/>
              </a:buClr>
              <a:buSzPts val="1600"/>
              <a:buNone/>
            </a:pPr>
            <a:r>
              <a:rPr lang="en-US" sz="1600"/>
              <a:t>https://commons.wikimedia.org/wiki/File:%C3%89douard_Manet_-_Le_Christ_mort_et_les_anges.jpg</a:t>
            </a:r>
            <a:endParaRPr sz="1600"/>
          </a:p>
          <a:p>
            <a:pPr marL="342900" lvl="0" indent="-342900" algn="l" rtl="0">
              <a:spcBef>
                <a:spcPts val="320"/>
              </a:spcBef>
              <a:spcAft>
                <a:spcPts val="0"/>
              </a:spcAft>
              <a:buClr>
                <a:schemeClr val="lt1"/>
              </a:buClr>
              <a:buSzPts val="1600"/>
              <a:buNone/>
            </a:pPr>
            <a:r>
              <a:rPr lang="en-US" sz="1600"/>
              <a:t>http://diglib.library.vanderbilt.edu/act-imagelink.pl?RC=51565</a:t>
            </a:r>
            <a:endParaRPr/>
          </a:p>
          <a:p>
            <a:pPr marL="342900" lvl="0" indent="-342900" algn="l" rtl="0">
              <a:spcBef>
                <a:spcPts val="320"/>
              </a:spcBef>
              <a:spcAft>
                <a:spcPts val="0"/>
              </a:spcAft>
              <a:buClr>
                <a:schemeClr val="lt1"/>
              </a:buClr>
              <a:buSzPts val="1600"/>
              <a:buNone/>
            </a:pPr>
            <a:r>
              <a:rPr lang="en-US" sz="1600"/>
              <a:t>https://commons.wikimedia.org/wiki/File:Sealing_of_Christ%27s_Tomb_(Russia,_19th_c.).jpg</a:t>
            </a:r>
            <a:endParaRPr/>
          </a:p>
          <a:p>
            <a:pPr marL="342900" lvl="0" indent="-342900" algn="l" rtl="0">
              <a:spcBef>
                <a:spcPts val="320"/>
              </a:spcBef>
              <a:spcAft>
                <a:spcPts val="0"/>
              </a:spcAft>
              <a:buClr>
                <a:schemeClr val="lt1"/>
              </a:buClr>
              <a:buSzPts val="1600"/>
              <a:buNone/>
            </a:pPr>
            <a:r>
              <a:rPr lang="en-US" sz="1600"/>
              <a:t>https://commons.wikimedia.org/wiki/File:B084_Rembrandt.jpg</a:t>
            </a:r>
            <a:endParaRPr sz="1600"/>
          </a:p>
          <a:p>
            <a:pPr marL="342900" lvl="0" indent="-342900" algn="l" rtl="0">
              <a:spcBef>
                <a:spcPts val="320"/>
              </a:spcBef>
              <a:spcAft>
                <a:spcPts val="0"/>
              </a:spcAft>
              <a:buClr>
                <a:schemeClr val="lt1"/>
              </a:buClr>
              <a:buSzPts val="1600"/>
              <a:buNone/>
            </a:pPr>
            <a:r>
              <a:rPr lang="en-US" sz="1600"/>
              <a:t>https://commons.wikimedia.org/wiki/File:Mosaic_03_-_Resurrection_Chapel_-_National_Cathedral_-_DC.JPG</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41300" algn="l" rtl="0">
              <a:spcBef>
                <a:spcPts val="320"/>
              </a:spcBef>
              <a:spcAft>
                <a:spcPts val="0"/>
              </a:spcAft>
              <a:buClr>
                <a:schemeClr val="lt1"/>
              </a:buClr>
              <a:buSzPts val="1600"/>
              <a:buNone/>
            </a:pP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524000" y="6412468"/>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Valley of the Shadow of Death, Crimean War  --  Roger Fenton, V&amp;A Museum, London</a:t>
            </a:r>
            <a:endParaRPr/>
          </a:p>
        </p:txBody>
      </p:sp>
      <p:pic>
        <p:nvPicPr>
          <p:cNvPr id="102" name="Google Shape;102;p3"/>
          <p:cNvPicPr preferRelativeResize="0"/>
          <p:nvPr/>
        </p:nvPicPr>
        <p:blipFill rotWithShape="1">
          <a:blip r:embed="rId3">
            <a:alphaModFix/>
          </a:blip>
          <a:srcRect/>
          <a:stretch/>
        </p:blipFill>
        <p:spPr>
          <a:xfrm>
            <a:off x="1981200" y="9236"/>
            <a:ext cx="8210550" cy="628893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this I call to mind, and therefore I have hope: The steadfast love of the LORD never ceases, his mercies never come to an end;</a:t>
            </a:r>
            <a:endParaRPr sz="3600">
              <a:solidFill>
                <a:schemeClr val="lt1"/>
              </a:solidFill>
              <a:latin typeface="Calibri"/>
              <a:ea typeface="Calibri"/>
              <a:cs typeface="Calibri"/>
              <a:sym typeface="Calibri"/>
            </a:endParaRPr>
          </a:p>
        </p:txBody>
      </p:sp>
      <p:sp>
        <p:nvSpPr>
          <p:cNvPr id="108" name="Google Shape;108;p4"/>
          <p:cNvSpPr txBox="1"/>
          <p:nvPr/>
        </p:nvSpPr>
        <p:spPr>
          <a:xfrm>
            <a:off x="57150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Lamentations 3:21-22</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Hand of Love (study)  --  Dante Rossetti, Birmingham Museum, Birmingham, England</a:t>
            </a:r>
            <a:endParaRPr/>
          </a:p>
        </p:txBody>
      </p:sp>
      <p:pic>
        <p:nvPicPr>
          <p:cNvPr id="114" name="Google Shape;114;p5"/>
          <p:cNvPicPr preferRelativeResize="0"/>
          <p:nvPr/>
        </p:nvPicPr>
        <p:blipFill rotWithShape="1">
          <a:blip r:embed="rId3">
            <a:alphaModFix/>
          </a:blip>
          <a:srcRect/>
          <a:stretch/>
        </p:blipFill>
        <p:spPr>
          <a:xfrm>
            <a:off x="2400300" y="304801"/>
            <a:ext cx="7467600" cy="551318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514600" y="2362201"/>
            <a:ext cx="7543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Let your face shine upon your servant; save me in your steadfast love.</a:t>
            </a:r>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31:16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Face of God  --  Mosaic, Jerusalem</a:t>
            </a:r>
            <a:endParaRPr/>
          </a:p>
        </p:txBody>
      </p:sp>
      <p:pic>
        <p:nvPicPr>
          <p:cNvPr id="126" name="Google Shape;126;p7"/>
          <p:cNvPicPr preferRelativeResize="0"/>
          <p:nvPr/>
        </p:nvPicPr>
        <p:blipFill rotWithShape="1">
          <a:blip r:embed="rId3">
            <a:alphaModFix/>
          </a:blip>
          <a:srcRect/>
          <a:stretch/>
        </p:blipFill>
        <p:spPr>
          <a:xfrm>
            <a:off x="2971801" y="30862"/>
            <a:ext cx="6203373" cy="614133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2228672"/>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Above all, maintain constant love for one another …</a:t>
            </a:r>
            <a:endParaRPr sz="3600">
              <a:solidFill>
                <a:schemeClr val="lt1"/>
              </a:solidFill>
              <a:latin typeface="Calibri"/>
              <a:ea typeface="Calibri"/>
              <a:cs typeface="Calibri"/>
              <a:sym typeface="Calibri"/>
            </a:endParaRPr>
          </a:p>
        </p:txBody>
      </p:sp>
      <p:sp>
        <p:nvSpPr>
          <p:cNvPr id="132" name="Google Shape;132;p8"/>
          <p:cNvSpPr txBox="1"/>
          <p:nvPr/>
        </p:nvSpPr>
        <p:spPr>
          <a:xfrm>
            <a:off x="54864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Peter 4:8a</a:t>
            </a:r>
            <a:endParaRPr sz="240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A Visit  --  John August Swanson</a:t>
            </a:r>
            <a:endParaRPr/>
          </a:p>
        </p:txBody>
      </p:sp>
      <p:pic>
        <p:nvPicPr>
          <p:cNvPr id="138" name="Google Shape;138;p9"/>
          <p:cNvPicPr preferRelativeResize="0"/>
          <p:nvPr/>
        </p:nvPicPr>
        <p:blipFill rotWithShape="1">
          <a:blip r:embed="rId3">
            <a:alphaModFix/>
          </a:blip>
          <a:srcRect/>
          <a:stretch/>
        </p:blipFill>
        <p:spPr>
          <a:xfrm>
            <a:off x="1905000" y="57150"/>
            <a:ext cx="8458200" cy="634365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Holy Saturday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cp:revision>
  <dcterms:created xsi:type="dcterms:W3CDTF">2016-08-31T16:46:43Z</dcterms:created>
  <dcterms:modified xsi:type="dcterms:W3CDTF">2025-08-22T20:29:25Z</dcterms:modified>
</cp:coreProperties>
</file>