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6" roundtripDataSignature="AMtx7mjNfeZ2W9F5ydCkFaY9fOrv3bGN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2"/>
          <p:cNvSpPr txBox="1"/>
          <p:nvPr>
            <p:ph type="ctrTitle"/>
          </p:nvPr>
        </p:nvSpPr>
        <p:spPr>
          <a:xfrm>
            <a:off x="914400" y="2130426"/>
            <a:ext cx="103632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2"/>
          <p:cNvSpPr txBox="1"/>
          <p:nvPr>
            <p:ph idx="1" type="subTitle"/>
          </p:nvPr>
        </p:nvSpPr>
        <p:spPr>
          <a:xfrm>
            <a:off x="1828800" y="3886200"/>
            <a:ext cx="85344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p:txBody>
      </p:sp>
      <p:sp>
        <p:nvSpPr>
          <p:cNvPr id="18" name="Google Shape;18;p22"/>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2"/>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2"/>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1"/>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1"/>
          <p:cNvSpPr txBox="1"/>
          <p:nvPr>
            <p:ph idx="1" type="body"/>
          </p:nvPr>
        </p:nvSpPr>
        <p:spPr>
          <a:xfrm rot="5400000">
            <a:off x="3833019" y="-1623218"/>
            <a:ext cx="4525963" cy="10972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75" name="Google Shape;75;p31"/>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1"/>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1"/>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2"/>
          <p:cNvSpPr txBox="1"/>
          <p:nvPr>
            <p:ph type="title"/>
          </p:nvPr>
        </p:nvSpPr>
        <p:spPr>
          <a:xfrm rot="5400000">
            <a:off x="7285038" y="1828802"/>
            <a:ext cx="5851525" cy="27432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2"/>
          <p:cNvSpPr txBox="1"/>
          <p:nvPr>
            <p:ph idx="1" type="body"/>
          </p:nvPr>
        </p:nvSpPr>
        <p:spPr>
          <a:xfrm rot="5400000">
            <a:off x="1697038" y="-812799"/>
            <a:ext cx="5851525" cy="80264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81" name="Google Shape;81;p32"/>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2"/>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2"/>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3"/>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3"/>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3"/>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4"/>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4"/>
          <p:cNvSpPr txBox="1"/>
          <p:nvPr>
            <p:ph idx="1" type="body"/>
          </p:nvPr>
        </p:nvSpPr>
        <p:spPr>
          <a:xfrm>
            <a:off x="609600" y="1600201"/>
            <a:ext cx="109728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28" name="Google Shape;28;p24"/>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4"/>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4"/>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5"/>
          <p:cNvSpPr txBox="1"/>
          <p:nvPr>
            <p:ph type="title"/>
          </p:nvPr>
        </p:nvSpPr>
        <p:spPr>
          <a:xfrm>
            <a:off x="963084" y="4406901"/>
            <a:ext cx="103632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lt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5"/>
          <p:cNvSpPr txBox="1"/>
          <p:nvPr>
            <p:ph idx="1" type="body"/>
          </p:nvPr>
        </p:nvSpPr>
        <p:spPr>
          <a:xfrm>
            <a:off x="963084" y="2906713"/>
            <a:ext cx="103632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chemeClr val="lt1"/>
              </a:buClr>
              <a:buSzPts val="2000"/>
              <a:buNone/>
              <a:defRPr sz="2000">
                <a:solidFill>
                  <a:schemeClr val="lt1"/>
                </a:solidFill>
              </a:defRPr>
            </a:lvl1pPr>
            <a:lvl2pPr indent="-228600" lvl="1" marL="914400" algn="l">
              <a:spcBef>
                <a:spcPts val="360"/>
              </a:spcBef>
              <a:spcAft>
                <a:spcPts val="0"/>
              </a:spcAft>
              <a:buClr>
                <a:schemeClr val="lt1"/>
              </a:buClr>
              <a:buSzPts val="1800"/>
              <a:buNone/>
              <a:defRPr sz="1800">
                <a:solidFill>
                  <a:schemeClr val="lt1"/>
                </a:solidFill>
              </a:defRPr>
            </a:lvl2pPr>
            <a:lvl3pPr indent="-228600" lvl="2" marL="1371600" algn="l">
              <a:spcBef>
                <a:spcPts val="320"/>
              </a:spcBef>
              <a:spcAft>
                <a:spcPts val="0"/>
              </a:spcAft>
              <a:buClr>
                <a:schemeClr val="lt1"/>
              </a:buClr>
              <a:buSzPts val="1600"/>
              <a:buNone/>
              <a:defRPr sz="1600">
                <a:solidFill>
                  <a:schemeClr val="lt1"/>
                </a:solidFill>
              </a:defRPr>
            </a:lvl3pPr>
            <a:lvl4pPr indent="-228600" lvl="3" marL="1828800" algn="l">
              <a:spcBef>
                <a:spcPts val="280"/>
              </a:spcBef>
              <a:spcAft>
                <a:spcPts val="0"/>
              </a:spcAft>
              <a:buClr>
                <a:schemeClr val="lt1"/>
              </a:buClr>
              <a:buSzPts val="1400"/>
              <a:buNone/>
              <a:defRPr sz="1400">
                <a:solidFill>
                  <a:schemeClr val="lt1"/>
                </a:solidFill>
              </a:defRPr>
            </a:lvl4pPr>
            <a:lvl5pPr indent="-228600" lvl="4" marL="2286000" algn="l">
              <a:spcBef>
                <a:spcPts val="280"/>
              </a:spcBef>
              <a:spcAft>
                <a:spcPts val="0"/>
              </a:spcAft>
              <a:buClr>
                <a:schemeClr val="lt1"/>
              </a:buClr>
              <a:buSzPts val="1400"/>
              <a:buNone/>
              <a:defRPr sz="1400">
                <a:solidFill>
                  <a:schemeClr val="lt1"/>
                </a:solidFill>
              </a:defRPr>
            </a:lvl5pPr>
            <a:lvl6pPr indent="-228600" lvl="5" marL="2743200" algn="l">
              <a:spcBef>
                <a:spcPts val="280"/>
              </a:spcBef>
              <a:spcAft>
                <a:spcPts val="0"/>
              </a:spcAft>
              <a:buClr>
                <a:schemeClr val="lt1"/>
              </a:buClr>
              <a:buSzPts val="1400"/>
              <a:buNone/>
              <a:defRPr sz="1400">
                <a:solidFill>
                  <a:schemeClr val="lt1"/>
                </a:solidFill>
              </a:defRPr>
            </a:lvl6pPr>
            <a:lvl7pPr indent="-228600" lvl="6" marL="3200400" algn="l">
              <a:spcBef>
                <a:spcPts val="280"/>
              </a:spcBef>
              <a:spcAft>
                <a:spcPts val="0"/>
              </a:spcAft>
              <a:buClr>
                <a:schemeClr val="lt1"/>
              </a:buClr>
              <a:buSzPts val="1400"/>
              <a:buNone/>
              <a:defRPr sz="1400">
                <a:solidFill>
                  <a:schemeClr val="lt1"/>
                </a:solidFill>
              </a:defRPr>
            </a:lvl7pPr>
            <a:lvl8pPr indent="-228600" lvl="7" marL="3657600" algn="l">
              <a:spcBef>
                <a:spcPts val="280"/>
              </a:spcBef>
              <a:spcAft>
                <a:spcPts val="0"/>
              </a:spcAft>
              <a:buClr>
                <a:schemeClr val="lt1"/>
              </a:buClr>
              <a:buSzPts val="1400"/>
              <a:buNone/>
              <a:defRPr sz="1400">
                <a:solidFill>
                  <a:schemeClr val="lt1"/>
                </a:solidFill>
              </a:defRPr>
            </a:lvl8pPr>
            <a:lvl9pPr indent="-228600" lvl="8" marL="4114800" algn="l">
              <a:spcBef>
                <a:spcPts val="280"/>
              </a:spcBef>
              <a:spcAft>
                <a:spcPts val="0"/>
              </a:spcAft>
              <a:buClr>
                <a:schemeClr val="lt1"/>
              </a:buClr>
              <a:buSzPts val="1400"/>
              <a:buNone/>
              <a:defRPr sz="1400">
                <a:solidFill>
                  <a:schemeClr val="lt1"/>
                </a:solidFill>
              </a:defRPr>
            </a:lvl9pPr>
          </a:lstStyle>
          <a:p/>
        </p:txBody>
      </p:sp>
      <p:sp>
        <p:nvSpPr>
          <p:cNvPr id="34" name="Google Shape;34;p25"/>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5"/>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5"/>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6"/>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6"/>
          <p:cNvSpPr txBox="1"/>
          <p:nvPr>
            <p:ph idx="1" type="body"/>
          </p:nvPr>
        </p:nvSpPr>
        <p:spPr>
          <a:xfrm>
            <a:off x="609600" y="1600201"/>
            <a:ext cx="53848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lt1"/>
              </a:buClr>
              <a:buSzPts val="2800"/>
              <a:buChar char="•"/>
              <a:defRPr sz="2800"/>
            </a:lvl1pPr>
            <a:lvl2pPr indent="-381000" lvl="1" marL="914400" algn="l">
              <a:spcBef>
                <a:spcPts val="480"/>
              </a:spcBef>
              <a:spcAft>
                <a:spcPts val="0"/>
              </a:spcAft>
              <a:buClr>
                <a:schemeClr val="lt1"/>
              </a:buClr>
              <a:buSzPts val="2400"/>
              <a:buChar char="–"/>
              <a:defRPr sz="2400"/>
            </a:lvl2pPr>
            <a:lvl3pPr indent="-355600" lvl="2" marL="1371600" algn="l">
              <a:spcBef>
                <a:spcPts val="400"/>
              </a:spcBef>
              <a:spcAft>
                <a:spcPts val="0"/>
              </a:spcAft>
              <a:buClr>
                <a:schemeClr val="lt1"/>
              </a:buClr>
              <a:buSzPts val="2000"/>
              <a:buChar char="•"/>
              <a:defRPr sz="2000"/>
            </a:lvl3pPr>
            <a:lvl4pPr indent="-342900" lvl="3" marL="1828800" algn="l">
              <a:spcBef>
                <a:spcPts val="360"/>
              </a:spcBef>
              <a:spcAft>
                <a:spcPts val="0"/>
              </a:spcAft>
              <a:buClr>
                <a:schemeClr val="lt1"/>
              </a:buClr>
              <a:buSzPts val="1800"/>
              <a:buChar char="–"/>
              <a:defRPr sz="1800"/>
            </a:lvl4pPr>
            <a:lvl5pPr indent="-342900" lvl="4" marL="2286000" algn="l">
              <a:spcBef>
                <a:spcPts val="360"/>
              </a:spcBef>
              <a:spcAft>
                <a:spcPts val="0"/>
              </a:spcAft>
              <a:buClr>
                <a:schemeClr val="lt1"/>
              </a:buClr>
              <a:buSzPts val="1800"/>
              <a:buChar char="»"/>
              <a:defRPr sz="1800"/>
            </a:lvl5pPr>
            <a:lvl6pPr indent="-342900" lvl="5" marL="2743200" algn="l">
              <a:spcBef>
                <a:spcPts val="360"/>
              </a:spcBef>
              <a:spcAft>
                <a:spcPts val="0"/>
              </a:spcAft>
              <a:buClr>
                <a:schemeClr val="lt1"/>
              </a:buClr>
              <a:buSzPts val="1800"/>
              <a:buChar char="•"/>
              <a:defRPr sz="1800"/>
            </a:lvl6pPr>
            <a:lvl7pPr indent="-342900" lvl="6" marL="3200400" algn="l">
              <a:spcBef>
                <a:spcPts val="360"/>
              </a:spcBef>
              <a:spcAft>
                <a:spcPts val="0"/>
              </a:spcAft>
              <a:buClr>
                <a:schemeClr val="lt1"/>
              </a:buClr>
              <a:buSzPts val="1800"/>
              <a:buChar char="•"/>
              <a:defRPr sz="1800"/>
            </a:lvl7pPr>
            <a:lvl8pPr indent="-342900" lvl="7" marL="3657600" algn="l">
              <a:spcBef>
                <a:spcPts val="360"/>
              </a:spcBef>
              <a:spcAft>
                <a:spcPts val="0"/>
              </a:spcAft>
              <a:buClr>
                <a:schemeClr val="lt1"/>
              </a:buClr>
              <a:buSzPts val="1800"/>
              <a:buChar char="•"/>
              <a:defRPr sz="1800"/>
            </a:lvl8pPr>
            <a:lvl9pPr indent="-342900" lvl="8" marL="4114800" algn="l">
              <a:spcBef>
                <a:spcPts val="360"/>
              </a:spcBef>
              <a:spcAft>
                <a:spcPts val="0"/>
              </a:spcAft>
              <a:buClr>
                <a:schemeClr val="lt1"/>
              </a:buClr>
              <a:buSzPts val="1800"/>
              <a:buChar char="•"/>
              <a:defRPr sz="1800"/>
            </a:lvl9pPr>
          </a:lstStyle>
          <a:p/>
        </p:txBody>
      </p:sp>
      <p:sp>
        <p:nvSpPr>
          <p:cNvPr id="40" name="Google Shape;40;p26"/>
          <p:cNvSpPr txBox="1"/>
          <p:nvPr>
            <p:ph idx="2" type="body"/>
          </p:nvPr>
        </p:nvSpPr>
        <p:spPr>
          <a:xfrm>
            <a:off x="6197600" y="1600201"/>
            <a:ext cx="53848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lt1"/>
              </a:buClr>
              <a:buSzPts val="2800"/>
              <a:buChar char="•"/>
              <a:defRPr sz="2800"/>
            </a:lvl1pPr>
            <a:lvl2pPr indent="-381000" lvl="1" marL="914400" algn="l">
              <a:spcBef>
                <a:spcPts val="480"/>
              </a:spcBef>
              <a:spcAft>
                <a:spcPts val="0"/>
              </a:spcAft>
              <a:buClr>
                <a:schemeClr val="lt1"/>
              </a:buClr>
              <a:buSzPts val="2400"/>
              <a:buChar char="–"/>
              <a:defRPr sz="2400"/>
            </a:lvl2pPr>
            <a:lvl3pPr indent="-355600" lvl="2" marL="1371600" algn="l">
              <a:spcBef>
                <a:spcPts val="400"/>
              </a:spcBef>
              <a:spcAft>
                <a:spcPts val="0"/>
              </a:spcAft>
              <a:buClr>
                <a:schemeClr val="lt1"/>
              </a:buClr>
              <a:buSzPts val="2000"/>
              <a:buChar char="•"/>
              <a:defRPr sz="2000"/>
            </a:lvl3pPr>
            <a:lvl4pPr indent="-342900" lvl="3" marL="1828800" algn="l">
              <a:spcBef>
                <a:spcPts val="360"/>
              </a:spcBef>
              <a:spcAft>
                <a:spcPts val="0"/>
              </a:spcAft>
              <a:buClr>
                <a:schemeClr val="lt1"/>
              </a:buClr>
              <a:buSzPts val="1800"/>
              <a:buChar char="–"/>
              <a:defRPr sz="1800"/>
            </a:lvl4pPr>
            <a:lvl5pPr indent="-342900" lvl="4" marL="2286000" algn="l">
              <a:spcBef>
                <a:spcPts val="360"/>
              </a:spcBef>
              <a:spcAft>
                <a:spcPts val="0"/>
              </a:spcAft>
              <a:buClr>
                <a:schemeClr val="lt1"/>
              </a:buClr>
              <a:buSzPts val="1800"/>
              <a:buChar char="»"/>
              <a:defRPr sz="1800"/>
            </a:lvl5pPr>
            <a:lvl6pPr indent="-342900" lvl="5" marL="2743200" algn="l">
              <a:spcBef>
                <a:spcPts val="360"/>
              </a:spcBef>
              <a:spcAft>
                <a:spcPts val="0"/>
              </a:spcAft>
              <a:buClr>
                <a:schemeClr val="lt1"/>
              </a:buClr>
              <a:buSzPts val="1800"/>
              <a:buChar char="•"/>
              <a:defRPr sz="1800"/>
            </a:lvl6pPr>
            <a:lvl7pPr indent="-342900" lvl="6" marL="3200400" algn="l">
              <a:spcBef>
                <a:spcPts val="360"/>
              </a:spcBef>
              <a:spcAft>
                <a:spcPts val="0"/>
              </a:spcAft>
              <a:buClr>
                <a:schemeClr val="lt1"/>
              </a:buClr>
              <a:buSzPts val="1800"/>
              <a:buChar char="•"/>
              <a:defRPr sz="1800"/>
            </a:lvl7pPr>
            <a:lvl8pPr indent="-342900" lvl="7" marL="3657600" algn="l">
              <a:spcBef>
                <a:spcPts val="360"/>
              </a:spcBef>
              <a:spcAft>
                <a:spcPts val="0"/>
              </a:spcAft>
              <a:buClr>
                <a:schemeClr val="lt1"/>
              </a:buClr>
              <a:buSzPts val="1800"/>
              <a:buChar char="•"/>
              <a:defRPr sz="1800"/>
            </a:lvl8pPr>
            <a:lvl9pPr indent="-342900" lvl="8" marL="4114800" algn="l">
              <a:spcBef>
                <a:spcPts val="360"/>
              </a:spcBef>
              <a:spcAft>
                <a:spcPts val="0"/>
              </a:spcAft>
              <a:buClr>
                <a:schemeClr val="lt1"/>
              </a:buClr>
              <a:buSzPts val="1800"/>
              <a:buChar char="•"/>
              <a:defRPr sz="1800"/>
            </a:lvl9pPr>
          </a:lstStyle>
          <a:p/>
        </p:txBody>
      </p:sp>
      <p:sp>
        <p:nvSpPr>
          <p:cNvPr id="41" name="Google Shape;41;p26"/>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6"/>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6"/>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7"/>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7"/>
          <p:cNvSpPr txBox="1"/>
          <p:nvPr>
            <p:ph idx="1" type="body"/>
          </p:nvPr>
        </p:nvSpPr>
        <p:spPr>
          <a:xfrm>
            <a:off x="609600" y="1535113"/>
            <a:ext cx="5386917"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lt1"/>
              </a:buClr>
              <a:buSzPts val="2400"/>
              <a:buNone/>
              <a:defRPr b="1" sz="2400"/>
            </a:lvl1pPr>
            <a:lvl2pPr indent="-228600" lvl="1" marL="914400" algn="l">
              <a:spcBef>
                <a:spcPts val="400"/>
              </a:spcBef>
              <a:spcAft>
                <a:spcPts val="0"/>
              </a:spcAft>
              <a:buClr>
                <a:schemeClr val="lt1"/>
              </a:buClr>
              <a:buSzPts val="2000"/>
              <a:buNone/>
              <a:defRPr b="1" sz="2000"/>
            </a:lvl2pPr>
            <a:lvl3pPr indent="-228600" lvl="2" marL="1371600" algn="l">
              <a:spcBef>
                <a:spcPts val="360"/>
              </a:spcBef>
              <a:spcAft>
                <a:spcPts val="0"/>
              </a:spcAft>
              <a:buClr>
                <a:schemeClr val="lt1"/>
              </a:buClr>
              <a:buSzPts val="1800"/>
              <a:buNone/>
              <a:defRPr b="1" sz="1800"/>
            </a:lvl3pPr>
            <a:lvl4pPr indent="-228600" lvl="3" marL="1828800" algn="l">
              <a:spcBef>
                <a:spcPts val="320"/>
              </a:spcBef>
              <a:spcAft>
                <a:spcPts val="0"/>
              </a:spcAft>
              <a:buClr>
                <a:schemeClr val="lt1"/>
              </a:buClr>
              <a:buSzPts val="1600"/>
              <a:buNone/>
              <a:defRPr b="1" sz="1600"/>
            </a:lvl4pPr>
            <a:lvl5pPr indent="-228600" lvl="4" marL="2286000" algn="l">
              <a:spcBef>
                <a:spcPts val="320"/>
              </a:spcBef>
              <a:spcAft>
                <a:spcPts val="0"/>
              </a:spcAft>
              <a:buClr>
                <a:schemeClr val="lt1"/>
              </a:buClr>
              <a:buSzPts val="1600"/>
              <a:buNone/>
              <a:defRPr b="1" sz="1600"/>
            </a:lvl5pPr>
            <a:lvl6pPr indent="-228600" lvl="5" marL="2743200" algn="l">
              <a:spcBef>
                <a:spcPts val="320"/>
              </a:spcBef>
              <a:spcAft>
                <a:spcPts val="0"/>
              </a:spcAft>
              <a:buClr>
                <a:schemeClr val="lt1"/>
              </a:buClr>
              <a:buSzPts val="1600"/>
              <a:buNone/>
              <a:defRPr b="1" sz="1600"/>
            </a:lvl6pPr>
            <a:lvl7pPr indent="-228600" lvl="6" marL="3200400" algn="l">
              <a:spcBef>
                <a:spcPts val="320"/>
              </a:spcBef>
              <a:spcAft>
                <a:spcPts val="0"/>
              </a:spcAft>
              <a:buClr>
                <a:schemeClr val="lt1"/>
              </a:buClr>
              <a:buSzPts val="1600"/>
              <a:buNone/>
              <a:defRPr b="1" sz="1600"/>
            </a:lvl7pPr>
            <a:lvl8pPr indent="-228600" lvl="7" marL="3657600" algn="l">
              <a:spcBef>
                <a:spcPts val="320"/>
              </a:spcBef>
              <a:spcAft>
                <a:spcPts val="0"/>
              </a:spcAft>
              <a:buClr>
                <a:schemeClr val="lt1"/>
              </a:buClr>
              <a:buSzPts val="1600"/>
              <a:buNone/>
              <a:defRPr b="1" sz="1600"/>
            </a:lvl8pPr>
            <a:lvl9pPr indent="-228600" lvl="8" marL="4114800" algn="l">
              <a:spcBef>
                <a:spcPts val="320"/>
              </a:spcBef>
              <a:spcAft>
                <a:spcPts val="0"/>
              </a:spcAft>
              <a:buClr>
                <a:schemeClr val="lt1"/>
              </a:buClr>
              <a:buSzPts val="1600"/>
              <a:buNone/>
              <a:defRPr b="1" sz="1600"/>
            </a:lvl9pPr>
          </a:lstStyle>
          <a:p/>
        </p:txBody>
      </p:sp>
      <p:sp>
        <p:nvSpPr>
          <p:cNvPr id="47" name="Google Shape;47;p27"/>
          <p:cNvSpPr txBox="1"/>
          <p:nvPr>
            <p:ph idx="2" type="body"/>
          </p:nvPr>
        </p:nvSpPr>
        <p:spPr>
          <a:xfrm>
            <a:off x="609600" y="2174875"/>
            <a:ext cx="5386917"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lt1"/>
              </a:buClr>
              <a:buSzPts val="2400"/>
              <a:buChar char="•"/>
              <a:defRPr sz="2400"/>
            </a:lvl1pPr>
            <a:lvl2pPr indent="-355600" lvl="1" marL="914400" algn="l">
              <a:spcBef>
                <a:spcPts val="400"/>
              </a:spcBef>
              <a:spcAft>
                <a:spcPts val="0"/>
              </a:spcAft>
              <a:buClr>
                <a:schemeClr val="lt1"/>
              </a:buClr>
              <a:buSzPts val="2000"/>
              <a:buChar char="–"/>
              <a:defRPr sz="2000"/>
            </a:lvl2pPr>
            <a:lvl3pPr indent="-342900" lvl="2" marL="1371600" algn="l">
              <a:spcBef>
                <a:spcPts val="360"/>
              </a:spcBef>
              <a:spcAft>
                <a:spcPts val="0"/>
              </a:spcAft>
              <a:buClr>
                <a:schemeClr val="lt1"/>
              </a:buClr>
              <a:buSzPts val="1800"/>
              <a:buChar char="•"/>
              <a:defRPr sz="1800"/>
            </a:lvl3pPr>
            <a:lvl4pPr indent="-330200" lvl="3" marL="1828800" algn="l">
              <a:spcBef>
                <a:spcPts val="320"/>
              </a:spcBef>
              <a:spcAft>
                <a:spcPts val="0"/>
              </a:spcAft>
              <a:buClr>
                <a:schemeClr val="lt1"/>
              </a:buClr>
              <a:buSzPts val="1600"/>
              <a:buChar char="–"/>
              <a:defRPr sz="1600"/>
            </a:lvl4pPr>
            <a:lvl5pPr indent="-330200" lvl="4" marL="2286000" algn="l">
              <a:spcBef>
                <a:spcPts val="320"/>
              </a:spcBef>
              <a:spcAft>
                <a:spcPts val="0"/>
              </a:spcAft>
              <a:buClr>
                <a:schemeClr val="lt1"/>
              </a:buClr>
              <a:buSzPts val="1600"/>
              <a:buChar char="»"/>
              <a:defRPr sz="1600"/>
            </a:lvl5pPr>
            <a:lvl6pPr indent="-330200" lvl="5" marL="2743200" algn="l">
              <a:spcBef>
                <a:spcPts val="320"/>
              </a:spcBef>
              <a:spcAft>
                <a:spcPts val="0"/>
              </a:spcAft>
              <a:buClr>
                <a:schemeClr val="lt1"/>
              </a:buClr>
              <a:buSzPts val="1600"/>
              <a:buChar char="•"/>
              <a:defRPr sz="1600"/>
            </a:lvl6pPr>
            <a:lvl7pPr indent="-330200" lvl="6" marL="3200400" algn="l">
              <a:spcBef>
                <a:spcPts val="320"/>
              </a:spcBef>
              <a:spcAft>
                <a:spcPts val="0"/>
              </a:spcAft>
              <a:buClr>
                <a:schemeClr val="lt1"/>
              </a:buClr>
              <a:buSzPts val="1600"/>
              <a:buChar char="•"/>
              <a:defRPr sz="1600"/>
            </a:lvl7pPr>
            <a:lvl8pPr indent="-330200" lvl="7" marL="3657600" algn="l">
              <a:spcBef>
                <a:spcPts val="320"/>
              </a:spcBef>
              <a:spcAft>
                <a:spcPts val="0"/>
              </a:spcAft>
              <a:buClr>
                <a:schemeClr val="lt1"/>
              </a:buClr>
              <a:buSzPts val="1600"/>
              <a:buChar char="•"/>
              <a:defRPr sz="1600"/>
            </a:lvl8pPr>
            <a:lvl9pPr indent="-330200" lvl="8" marL="4114800" algn="l">
              <a:spcBef>
                <a:spcPts val="320"/>
              </a:spcBef>
              <a:spcAft>
                <a:spcPts val="0"/>
              </a:spcAft>
              <a:buClr>
                <a:schemeClr val="lt1"/>
              </a:buClr>
              <a:buSzPts val="1600"/>
              <a:buChar char="•"/>
              <a:defRPr sz="1600"/>
            </a:lvl9pPr>
          </a:lstStyle>
          <a:p/>
        </p:txBody>
      </p:sp>
      <p:sp>
        <p:nvSpPr>
          <p:cNvPr id="48" name="Google Shape;48;p27"/>
          <p:cNvSpPr txBox="1"/>
          <p:nvPr>
            <p:ph idx="3" type="body"/>
          </p:nvPr>
        </p:nvSpPr>
        <p:spPr>
          <a:xfrm>
            <a:off x="6193368" y="1535113"/>
            <a:ext cx="5389033"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lt1"/>
              </a:buClr>
              <a:buSzPts val="2400"/>
              <a:buNone/>
              <a:defRPr b="1" sz="2400"/>
            </a:lvl1pPr>
            <a:lvl2pPr indent="-228600" lvl="1" marL="914400" algn="l">
              <a:spcBef>
                <a:spcPts val="400"/>
              </a:spcBef>
              <a:spcAft>
                <a:spcPts val="0"/>
              </a:spcAft>
              <a:buClr>
                <a:schemeClr val="lt1"/>
              </a:buClr>
              <a:buSzPts val="2000"/>
              <a:buNone/>
              <a:defRPr b="1" sz="2000"/>
            </a:lvl2pPr>
            <a:lvl3pPr indent="-228600" lvl="2" marL="1371600" algn="l">
              <a:spcBef>
                <a:spcPts val="360"/>
              </a:spcBef>
              <a:spcAft>
                <a:spcPts val="0"/>
              </a:spcAft>
              <a:buClr>
                <a:schemeClr val="lt1"/>
              </a:buClr>
              <a:buSzPts val="1800"/>
              <a:buNone/>
              <a:defRPr b="1" sz="1800"/>
            </a:lvl3pPr>
            <a:lvl4pPr indent="-228600" lvl="3" marL="1828800" algn="l">
              <a:spcBef>
                <a:spcPts val="320"/>
              </a:spcBef>
              <a:spcAft>
                <a:spcPts val="0"/>
              </a:spcAft>
              <a:buClr>
                <a:schemeClr val="lt1"/>
              </a:buClr>
              <a:buSzPts val="1600"/>
              <a:buNone/>
              <a:defRPr b="1" sz="1600"/>
            </a:lvl4pPr>
            <a:lvl5pPr indent="-228600" lvl="4" marL="2286000" algn="l">
              <a:spcBef>
                <a:spcPts val="320"/>
              </a:spcBef>
              <a:spcAft>
                <a:spcPts val="0"/>
              </a:spcAft>
              <a:buClr>
                <a:schemeClr val="lt1"/>
              </a:buClr>
              <a:buSzPts val="1600"/>
              <a:buNone/>
              <a:defRPr b="1" sz="1600"/>
            </a:lvl5pPr>
            <a:lvl6pPr indent="-228600" lvl="5" marL="2743200" algn="l">
              <a:spcBef>
                <a:spcPts val="320"/>
              </a:spcBef>
              <a:spcAft>
                <a:spcPts val="0"/>
              </a:spcAft>
              <a:buClr>
                <a:schemeClr val="lt1"/>
              </a:buClr>
              <a:buSzPts val="1600"/>
              <a:buNone/>
              <a:defRPr b="1" sz="1600"/>
            </a:lvl6pPr>
            <a:lvl7pPr indent="-228600" lvl="6" marL="3200400" algn="l">
              <a:spcBef>
                <a:spcPts val="320"/>
              </a:spcBef>
              <a:spcAft>
                <a:spcPts val="0"/>
              </a:spcAft>
              <a:buClr>
                <a:schemeClr val="lt1"/>
              </a:buClr>
              <a:buSzPts val="1600"/>
              <a:buNone/>
              <a:defRPr b="1" sz="1600"/>
            </a:lvl7pPr>
            <a:lvl8pPr indent="-228600" lvl="7" marL="3657600" algn="l">
              <a:spcBef>
                <a:spcPts val="320"/>
              </a:spcBef>
              <a:spcAft>
                <a:spcPts val="0"/>
              </a:spcAft>
              <a:buClr>
                <a:schemeClr val="lt1"/>
              </a:buClr>
              <a:buSzPts val="1600"/>
              <a:buNone/>
              <a:defRPr b="1" sz="1600"/>
            </a:lvl8pPr>
            <a:lvl9pPr indent="-228600" lvl="8" marL="4114800" algn="l">
              <a:spcBef>
                <a:spcPts val="320"/>
              </a:spcBef>
              <a:spcAft>
                <a:spcPts val="0"/>
              </a:spcAft>
              <a:buClr>
                <a:schemeClr val="lt1"/>
              </a:buClr>
              <a:buSzPts val="1600"/>
              <a:buNone/>
              <a:defRPr b="1" sz="1600"/>
            </a:lvl9pPr>
          </a:lstStyle>
          <a:p/>
        </p:txBody>
      </p:sp>
      <p:sp>
        <p:nvSpPr>
          <p:cNvPr id="49" name="Google Shape;49;p27"/>
          <p:cNvSpPr txBox="1"/>
          <p:nvPr>
            <p:ph idx="4" type="body"/>
          </p:nvPr>
        </p:nvSpPr>
        <p:spPr>
          <a:xfrm>
            <a:off x="6193368" y="2174875"/>
            <a:ext cx="5389033"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lt1"/>
              </a:buClr>
              <a:buSzPts val="2400"/>
              <a:buChar char="•"/>
              <a:defRPr sz="2400"/>
            </a:lvl1pPr>
            <a:lvl2pPr indent="-355600" lvl="1" marL="914400" algn="l">
              <a:spcBef>
                <a:spcPts val="400"/>
              </a:spcBef>
              <a:spcAft>
                <a:spcPts val="0"/>
              </a:spcAft>
              <a:buClr>
                <a:schemeClr val="lt1"/>
              </a:buClr>
              <a:buSzPts val="2000"/>
              <a:buChar char="–"/>
              <a:defRPr sz="2000"/>
            </a:lvl2pPr>
            <a:lvl3pPr indent="-342900" lvl="2" marL="1371600" algn="l">
              <a:spcBef>
                <a:spcPts val="360"/>
              </a:spcBef>
              <a:spcAft>
                <a:spcPts val="0"/>
              </a:spcAft>
              <a:buClr>
                <a:schemeClr val="lt1"/>
              </a:buClr>
              <a:buSzPts val="1800"/>
              <a:buChar char="•"/>
              <a:defRPr sz="1800"/>
            </a:lvl3pPr>
            <a:lvl4pPr indent="-330200" lvl="3" marL="1828800" algn="l">
              <a:spcBef>
                <a:spcPts val="320"/>
              </a:spcBef>
              <a:spcAft>
                <a:spcPts val="0"/>
              </a:spcAft>
              <a:buClr>
                <a:schemeClr val="lt1"/>
              </a:buClr>
              <a:buSzPts val="1600"/>
              <a:buChar char="–"/>
              <a:defRPr sz="1600"/>
            </a:lvl4pPr>
            <a:lvl5pPr indent="-330200" lvl="4" marL="2286000" algn="l">
              <a:spcBef>
                <a:spcPts val="320"/>
              </a:spcBef>
              <a:spcAft>
                <a:spcPts val="0"/>
              </a:spcAft>
              <a:buClr>
                <a:schemeClr val="lt1"/>
              </a:buClr>
              <a:buSzPts val="1600"/>
              <a:buChar char="»"/>
              <a:defRPr sz="1600"/>
            </a:lvl5pPr>
            <a:lvl6pPr indent="-330200" lvl="5" marL="2743200" algn="l">
              <a:spcBef>
                <a:spcPts val="320"/>
              </a:spcBef>
              <a:spcAft>
                <a:spcPts val="0"/>
              </a:spcAft>
              <a:buClr>
                <a:schemeClr val="lt1"/>
              </a:buClr>
              <a:buSzPts val="1600"/>
              <a:buChar char="•"/>
              <a:defRPr sz="1600"/>
            </a:lvl6pPr>
            <a:lvl7pPr indent="-330200" lvl="6" marL="3200400" algn="l">
              <a:spcBef>
                <a:spcPts val="320"/>
              </a:spcBef>
              <a:spcAft>
                <a:spcPts val="0"/>
              </a:spcAft>
              <a:buClr>
                <a:schemeClr val="lt1"/>
              </a:buClr>
              <a:buSzPts val="1600"/>
              <a:buChar char="•"/>
              <a:defRPr sz="1600"/>
            </a:lvl7pPr>
            <a:lvl8pPr indent="-330200" lvl="7" marL="3657600" algn="l">
              <a:spcBef>
                <a:spcPts val="320"/>
              </a:spcBef>
              <a:spcAft>
                <a:spcPts val="0"/>
              </a:spcAft>
              <a:buClr>
                <a:schemeClr val="lt1"/>
              </a:buClr>
              <a:buSzPts val="1600"/>
              <a:buChar char="•"/>
              <a:defRPr sz="1600"/>
            </a:lvl8pPr>
            <a:lvl9pPr indent="-330200" lvl="8" marL="4114800" algn="l">
              <a:spcBef>
                <a:spcPts val="320"/>
              </a:spcBef>
              <a:spcAft>
                <a:spcPts val="0"/>
              </a:spcAft>
              <a:buClr>
                <a:schemeClr val="lt1"/>
              </a:buClr>
              <a:buSzPts val="1600"/>
              <a:buChar char="•"/>
              <a:defRPr sz="1600"/>
            </a:lvl9pPr>
          </a:lstStyle>
          <a:p/>
        </p:txBody>
      </p:sp>
      <p:sp>
        <p:nvSpPr>
          <p:cNvPr id="50" name="Google Shape;50;p27"/>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7"/>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7"/>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8"/>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8"/>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8"/>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8"/>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9"/>
          <p:cNvSpPr txBox="1"/>
          <p:nvPr>
            <p:ph type="title"/>
          </p:nvPr>
        </p:nvSpPr>
        <p:spPr>
          <a:xfrm>
            <a:off x="609601" y="273050"/>
            <a:ext cx="4011084"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9"/>
          <p:cNvSpPr txBox="1"/>
          <p:nvPr>
            <p:ph idx="1" type="body"/>
          </p:nvPr>
        </p:nvSpPr>
        <p:spPr>
          <a:xfrm>
            <a:off x="4766733" y="273051"/>
            <a:ext cx="6815667"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lt1"/>
              </a:buClr>
              <a:buSzPts val="3200"/>
              <a:buChar char="•"/>
              <a:defRPr sz="3200"/>
            </a:lvl1pPr>
            <a:lvl2pPr indent="-406400" lvl="1" marL="914400" algn="l">
              <a:spcBef>
                <a:spcPts val="560"/>
              </a:spcBef>
              <a:spcAft>
                <a:spcPts val="0"/>
              </a:spcAft>
              <a:buClr>
                <a:schemeClr val="lt1"/>
              </a:buClr>
              <a:buSzPts val="2800"/>
              <a:buChar char="–"/>
              <a:defRPr sz="2800"/>
            </a:lvl2pPr>
            <a:lvl3pPr indent="-381000" lvl="2" marL="1371600" algn="l">
              <a:spcBef>
                <a:spcPts val="480"/>
              </a:spcBef>
              <a:spcAft>
                <a:spcPts val="0"/>
              </a:spcAft>
              <a:buClr>
                <a:schemeClr val="lt1"/>
              </a:buClr>
              <a:buSzPts val="2400"/>
              <a:buChar char="•"/>
              <a:defRPr sz="2400"/>
            </a:lvl3pPr>
            <a:lvl4pPr indent="-355600" lvl="3" marL="1828800" algn="l">
              <a:spcBef>
                <a:spcPts val="400"/>
              </a:spcBef>
              <a:spcAft>
                <a:spcPts val="0"/>
              </a:spcAft>
              <a:buClr>
                <a:schemeClr val="lt1"/>
              </a:buClr>
              <a:buSzPts val="2000"/>
              <a:buChar char="–"/>
              <a:defRPr sz="2000"/>
            </a:lvl4pPr>
            <a:lvl5pPr indent="-355600" lvl="4" marL="2286000" algn="l">
              <a:spcBef>
                <a:spcPts val="400"/>
              </a:spcBef>
              <a:spcAft>
                <a:spcPts val="0"/>
              </a:spcAft>
              <a:buClr>
                <a:schemeClr val="lt1"/>
              </a:buClr>
              <a:buSzPts val="2000"/>
              <a:buChar char="»"/>
              <a:defRPr sz="2000"/>
            </a:lvl5pPr>
            <a:lvl6pPr indent="-355600" lvl="5" marL="2743200" algn="l">
              <a:spcBef>
                <a:spcPts val="400"/>
              </a:spcBef>
              <a:spcAft>
                <a:spcPts val="0"/>
              </a:spcAft>
              <a:buClr>
                <a:schemeClr val="lt1"/>
              </a:buClr>
              <a:buSzPts val="2000"/>
              <a:buChar char="•"/>
              <a:defRPr sz="2000"/>
            </a:lvl6pPr>
            <a:lvl7pPr indent="-355600" lvl="6" marL="3200400" algn="l">
              <a:spcBef>
                <a:spcPts val="400"/>
              </a:spcBef>
              <a:spcAft>
                <a:spcPts val="0"/>
              </a:spcAft>
              <a:buClr>
                <a:schemeClr val="lt1"/>
              </a:buClr>
              <a:buSzPts val="2000"/>
              <a:buChar char="•"/>
              <a:defRPr sz="2000"/>
            </a:lvl7pPr>
            <a:lvl8pPr indent="-355600" lvl="7" marL="3657600" algn="l">
              <a:spcBef>
                <a:spcPts val="400"/>
              </a:spcBef>
              <a:spcAft>
                <a:spcPts val="0"/>
              </a:spcAft>
              <a:buClr>
                <a:schemeClr val="lt1"/>
              </a:buClr>
              <a:buSzPts val="2000"/>
              <a:buChar char="•"/>
              <a:defRPr sz="2000"/>
            </a:lvl8pPr>
            <a:lvl9pPr indent="-355600" lvl="8" marL="4114800" algn="l">
              <a:spcBef>
                <a:spcPts val="400"/>
              </a:spcBef>
              <a:spcAft>
                <a:spcPts val="0"/>
              </a:spcAft>
              <a:buClr>
                <a:schemeClr val="lt1"/>
              </a:buClr>
              <a:buSzPts val="2000"/>
              <a:buChar char="•"/>
              <a:defRPr sz="2000"/>
            </a:lvl9pPr>
          </a:lstStyle>
          <a:p/>
        </p:txBody>
      </p:sp>
      <p:sp>
        <p:nvSpPr>
          <p:cNvPr id="61" name="Google Shape;61;p29"/>
          <p:cNvSpPr txBox="1"/>
          <p:nvPr>
            <p:ph idx="2" type="body"/>
          </p:nvPr>
        </p:nvSpPr>
        <p:spPr>
          <a:xfrm>
            <a:off x="609601" y="1435101"/>
            <a:ext cx="4011084"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lt1"/>
              </a:buClr>
              <a:buSzPts val="1400"/>
              <a:buNone/>
              <a:defRPr sz="1400"/>
            </a:lvl1pPr>
            <a:lvl2pPr indent="-228600" lvl="1" marL="914400" algn="l">
              <a:spcBef>
                <a:spcPts val="240"/>
              </a:spcBef>
              <a:spcAft>
                <a:spcPts val="0"/>
              </a:spcAft>
              <a:buClr>
                <a:schemeClr val="lt1"/>
              </a:buClr>
              <a:buSzPts val="1200"/>
              <a:buNone/>
              <a:defRPr sz="1200"/>
            </a:lvl2pPr>
            <a:lvl3pPr indent="-228600" lvl="2" marL="1371600" algn="l">
              <a:spcBef>
                <a:spcPts val="200"/>
              </a:spcBef>
              <a:spcAft>
                <a:spcPts val="0"/>
              </a:spcAft>
              <a:buClr>
                <a:schemeClr val="lt1"/>
              </a:buClr>
              <a:buSzPts val="1000"/>
              <a:buNone/>
              <a:defRPr sz="1000"/>
            </a:lvl3pPr>
            <a:lvl4pPr indent="-228600" lvl="3" marL="1828800" algn="l">
              <a:spcBef>
                <a:spcPts val="180"/>
              </a:spcBef>
              <a:spcAft>
                <a:spcPts val="0"/>
              </a:spcAft>
              <a:buClr>
                <a:schemeClr val="lt1"/>
              </a:buClr>
              <a:buSzPts val="900"/>
              <a:buNone/>
              <a:defRPr sz="900"/>
            </a:lvl4pPr>
            <a:lvl5pPr indent="-228600" lvl="4" marL="2286000" algn="l">
              <a:spcBef>
                <a:spcPts val="180"/>
              </a:spcBef>
              <a:spcAft>
                <a:spcPts val="0"/>
              </a:spcAft>
              <a:buClr>
                <a:schemeClr val="lt1"/>
              </a:buClr>
              <a:buSzPts val="900"/>
              <a:buNone/>
              <a:defRPr sz="900"/>
            </a:lvl5pPr>
            <a:lvl6pPr indent="-228600" lvl="5" marL="2743200" algn="l">
              <a:spcBef>
                <a:spcPts val="180"/>
              </a:spcBef>
              <a:spcAft>
                <a:spcPts val="0"/>
              </a:spcAft>
              <a:buClr>
                <a:schemeClr val="lt1"/>
              </a:buClr>
              <a:buSzPts val="900"/>
              <a:buNone/>
              <a:defRPr sz="900"/>
            </a:lvl6pPr>
            <a:lvl7pPr indent="-228600" lvl="6" marL="3200400" algn="l">
              <a:spcBef>
                <a:spcPts val="180"/>
              </a:spcBef>
              <a:spcAft>
                <a:spcPts val="0"/>
              </a:spcAft>
              <a:buClr>
                <a:schemeClr val="lt1"/>
              </a:buClr>
              <a:buSzPts val="900"/>
              <a:buNone/>
              <a:defRPr sz="900"/>
            </a:lvl7pPr>
            <a:lvl8pPr indent="-228600" lvl="7" marL="3657600" algn="l">
              <a:spcBef>
                <a:spcPts val="180"/>
              </a:spcBef>
              <a:spcAft>
                <a:spcPts val="0"/>
              </a:spcAft>
              <a:buClr>
                <a:schemeClr val="lt1"/>
              </a:buClr>
              <a:buSzPts val="900"/>
              <a:buNone/>
              <a:defRPr sz="900"/>
            </a:lvl8pPr>
            <a:lvl9pPr indent="-228600" lvl="8" marL="4114800" algn="l">
              <a:spcBef>
                <a:spcPts val="180"/>
              </a:spcBef>
              <a:spcAft>
                <a:spcPts val="0"/>
              </a:spcAft>
              <a:buClr>
                <a:schemeClr val="lt1"/>
              </a:buClr>
              <a:buSzPts val="900"/>
              <a:buNone/>
              <a:defRPr sz="900"/>
            </a:lvl9pPr>
          </a:lstStyle>
          <a:p/>
        </p:txBody>
      </p:sp>
      <p:sp>
        <p:nvSpPr>
          <p:cNvPr id="62" name="Google Shape;62;p29"/>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9"/>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9"/>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0"/>
          <p:cNvSpPr txBox="1"/>
          <p:nvPr>
            <p:ph type="title"/>
          </p:nvPr>
        </p:nvSpPr>
        <p:spPr>
          <a:xfrm>
            <a:off x="2389717" y="4800600"/>
            <a:ext cx="73152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0"/>
          <p:cNvSpPr/>
          <p:nvPr>
            <p:ph idx="2" type="pic"/>
          </p:nvPr>
        </p:nvSpPr>
        <p:spPr>
          <a:xfrm>
            <a:off x="2389717" y="612775"/>
            <a:ext cx="7315200" cy="4114800"/>
          </a:xfrm>
          <a:prstGeom prst="rect">
            <a:avLst/>
          </a:prstGeom>
          <a:noFill/>
          <a:ln>
            <a:noFill/>
          </a:ln>
        </p:spPr>
      </p:sp>
      <p:sp>
        <p:nvSpPr>
          <p:cNvPr id="68" name="Google Shape;68;p30"/>
          <p:cNvSpPr txBox="1"/>
          <p:nvPr>
            <p:ph idx="1" type="body"/>
          </p:nvPr>
        </p:nvSpPr>
        <p:spPr>
          <a:xfrm>
            <a:off x="2389717" y="5367338"/>
            <a:ext cx="73152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lt1"/>
              </a:buClr>
              <a:buSzPts val="1400"/>
              <a:buNone/>
              <a:defRPr sz="1400"/>
            </a:lvl1pPr>
            <a:lvl2pPr indent="-228600" lvl="1" marL="914400" algn="l">
              <a:spcBef>
                <a:spcPts val="240"/>
              </a:spcBef>
              <a:spcAft>
                <a:spcPts val="0"/>
              </a:spcAft>
              <a:buClr>
                <a:schemeClr val="lt1"/>
              </a:buClr>
              <a:buSzPts val="1200"/>
              <a:buNone/>
              <a:defRPr sz="1200"/>
            </a:lvl2pPr>
            <a:lvl3pPr indent="-228600" lvl="2" marL="1371600" algn="l">
              <a:spcBef>
                <a:spcPts val="200"/>
              </a:spcBef>
              <a:spcAft>
                <a:spcPts val="0"/>
              </a:spcAft>
              <a:buClr>
                <a:schemeClr val="lt1"/>
              </a:buClr>
              <a:buSzPts val="1000"/>
              <a:buNone/>
              <a:defRPr sz="1000"/>
            </a:lvl3pPr>
            <a:lvl4pPr indent="-228600" lvl="3" marL="1828800" algn="l">
              <a:spcBef>
                <a:spcPts val="180"/>
              </a:spcBef>
              <a:spcAft>
                <a:spcPts val="0"/>
              </a:spcAft>
              <a:buClr>
                <a:schemeClr val="lt1"/>
              </a:buClr>
              <a:buSzPts val="900"/>
              <a:buNone/>
              <a:defRPr sz="900"/>
            </a:lvl4pPr>
            <a:lvl5pPr indent="-228600" lvl="4" marL="2286000" algn="l">
              <a:spcBef>
                <a:spcPts val="180"/>
              </a:spcBef>
              <a:spcAft>
                <a:spcPts val="0"/>
              </a:spcAft>
              <a:buClr>
                <a:schemeClr val="lt1"/>
              </a:buClr>
              <a:buSzPts val="900"/>
              <a:buNone/>
              <a:defRPr sz="900"/>
            </a:lvl5pPr>
            <a:lvl6pPr indent="-228600" lvl="5" marL="2743200" algn="l">
              <a:spcBef>
                <a:spcPts val="180"/>
              </a:spcBef>
              <a:spcAft>
                <a:spcPts val="0"/>
              </a:spcAft>
              <a:buClr>
                <a:schemeClr val="lt1"/>
              </a:buClr>
              <a:buSzPts val="900"/>
              <a:buNone/>
              <a:defRPr sz="900"/>
            </a:lvl6pPr>
            <a:lvl7pPr indent="-228600" lvl="6" marL="3200400" algn="l">
              <a:spcBef>
                <a:spcPts val="180"/>
              </a:spcBef>
              <a:spcAft>
                <a:spcPts val="0"/>
              </a:spcAft>
              <a:buClr>
                <a:schemeClr val="lt1"/>
              </a:buClr>
              <a:buSzPts val="900"/>
              <a:buNone/>
              <a:defRPr sz="900"/>
            </a:lvl7pPr>
            <a:lvl8pPr indent="-228600" lvl="7" marL="3657600" algn="l">
              <a:spcBef>
                <a:spcPts val="180"/>
              </a:spcBef>
              <a:spcAft>
                <a:spcPts val="0"/>
              </a:spcAft>
              <a:buClr>
                <a:schemeClr val="lt1"/>
              </a:buClr>
              <a:buSzPts val="900"/>
              <a:buNone/>
              <a:defRPr sz="900"/>
            </a:lvl8pPr>
            <a:lvl9pPr indent="-228600" lvl="8" marL="4114800" algn="l">
              <a:spcBef>
                <a:spcPts val="180"/>
              </a:spcBef>
              <a:spcAft>
                <a:spcPts val="0"/>
              </a:spcAft>
              <a:buClr>
                <a:schemeClr val="lt1"/>
              </a:buClr>
              <a:buSzPts val="900"/>
              <a:buNone/>
              <a:defRPr sz="900"/>
            </a:lvl9pPr>
          </a:lstStyle>
          <a:p/>
        </p:txBody>
      </p:sp>
      <p:sp>
        <p:nvSpPr>
          <p:cNvPr id="69" name="Google Shape;69;p30"/>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0"/>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0"/>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 type="body"/>
          </p:nvPr>
        </p:nvSpPr>
        <p:spPr>
          <a:xfrm>
            <a:off x="609600" y="1600201"/>
            <a:ext cx="109728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21"/>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21"/>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21"/>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Calibri"/>
                <a:ea typeface="Calibri"/>
                <a:cs typeface="Calibri"/>
                <a:sym typeface="Calibri"/>
              </a:defRPr>
            </a:lvl1pPr>
            <a:lvl2pPr indent="0" lvl="1" marL="0" marR="0" rtl="0" algn="r">
              <a:spcBef>
                <a:spcPts val="0"/>
              </a:spcBef>
              <a:buNone/>
              <a:defRPr b="0" i="0" sz="1200" u="none" cap="none" strike="noStrike">
                <a:solidFill>
                  <a:schemeClr val="lt1"/>
                </a:solidFill>
                <a:latin typeface="Calibri"/>
                <a:ea typeface="Calibri"/>
                <a:cs typeface="Calibri"/>
                <a:sym typeface="Calibri"/>
              </a:defRPr>
            </a:lvl2pPr>
            <a:lvl3pPr indent="0" lvl="2" marL="0" marR="0" rtl="0" algn="r">
              <a:spcBef>
                <a:spcPts val="0"/>
              </a:spcBef>
              <a:buNone/>
              <a:defRPr b="0" i="0" sz="1200" u="none" cap="none" strike="noStrike">
                <a:solidFill>
                  <a:schemeClr val="lt1"/>
                </a:solidFill>
                <a:latin typeface="Calibri"/>
                <a:ea typeface="Calibri"/>
                <a:cs typeface="Calibri"/>
                <a:sym typeface="Calibri"/>
              </a:defRPr>
            </a:lvl3pPr>
            <a:lvl4pPr indent="0" lvl="3" marL="0" marR="0" rtl="0" algn="r">
              <a:spcBef>
                <a:spcPts val="0"/>
              </a:spcBef>
              <a:buNone/>
              <a:defRPr b="0" i="0" sz="1200" u="none" cap="none" strike="noStrike">
                <a:solidFill>
                  <a:schemeClr val="lt1"/>
                </a:solidFill>
                <a:latin typeface="Calibri"/>
                <a:ea typeface="Calibri"/>
                <a:cs typeface="Calibri"/>
                <a:sym typeface="Calibri"/>
              </a:defRPr>
            </a:lvl4pPr>
            <a:lvl5pPr indent="0" lvl="4" marL="0" marR="0" rtl="0" algn="r">
              <a:spcBef>
                <a:spcPts val="0"/>
              </a:spcBef>
              <a:buNone/>
              <a:defRPr b="0" i="0" sz="1200" u="none" cap="none" strike="noStrike">
                <a:solidFill>
                  <a:schemeClr val="lt1"/>
                </a:solidFill>
                <a:latin typeface="Calibri"/>
                <a:ea typeface="Calibri"/>
                <a:cs typeface="Calibri"/>
                <a:sym typeface="Calibri"/>
              </a:defRPr>
            </a:lvl5pPr>
            <a:lvl6pPr indent="0" lvl="5" marL="0" marR="0" rtl="0" algn="r">
              <a:spcBef>
                <a:spcPts val="0"/>
              </a:spcBef>
              <a:buNone/>
              <a:defRPr b="0" i="0" sz="1200" u="none" cap="none" strike="noStrike">
                <a:solidFill>
                  <a:schemeClr val="lt1"/>
                </a:solidFill>
                <a:latin typeface="Calibri"/>
                <a:ea typeface="Calibri"/>
                <a:cs typeface="Calibri"/>
                <a:sym typeface="Calibri"/>
              </a:defRPr>
            </a:lvl6pPr>
            <a:lvl7pPr indent="0" lvl="6" marL="0" marR="0" rtl="0" algn="r">
              <a:spcBef>
                <a:spcPts val="0"/>
              </a:spcBef>
              <a:buNone/>
              <a:defRPr b="0" i="0" sz="1200" u="none" cap="none" strike="noStrike">
                <a:solidFill>
                  <a:schemeClr val="lt1"/>
                </a:solidFill>
                <a:latin typeface="Calibri"/>
                <a:ea typeface="Calibri"/>
                <a:cs typeface="Calibri"/>
                <a:sym typeface="Calibri"/>
              </a:defRPr>
            </a:lvl7pPr>
            <a:lvl8pPr indent="0" lvl="7" marL="0" marR="0" rtl="0" algn="r">
              <a:spcBef>
                <a:spcPts val="0"/>
              </a:spcBef>
              <a:buNone/>
              <a:defRPr b="0" i="0" sz="1200" u="none" cap="none" strike="noStrike">
                <a:solidFill>
                  <a:schemeClr val="lt1"/>
                </a:solidFill>
                <a:latin typeface="Calibri"/>
                <a:ea typeface="Calibri"/>
                <a:cs typeface="Calibri"/>
                <a:sym typeface="Calibri"/>
              </a:defRPr>
            </a:lvl8pPr>
            <a:lvl9pPr indent="0" lvl="8" marL="0" marR="0" rtl="0" algn="r">
              <a:spcBef>
                <a:spcPts val="0"/>
              </a:spcBef>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
          <p:cNvSpPr txBox="1"/>
          <p:nvPr>
            <p:ph type="ctrTitle"/>
          </p:nvPr>
        </p:nvSpPr>
        <p:spPr>
          <a:xfrm>
            <a:off x="1905000" y="1600201"/>
            <a:ext cx="8458200" cy="14700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9600"/>
              <a:buFont typeface="Calibri"/>
              <a:buNone/>
            </a:pPr>
            <a:r>
              <a:rPr lang="en-US" sz="9600"/>
              <a:t>Holy Cross</a:t>
            </a:r>
            <a:endParaRPr/>
          </a:p>
        </p:txBody>
      </p:sp>
      <p:sp>
        <p:nvSpPr>
          <p:cNvPr id="89" name="Google Shape;89;p1"/>
          <p:cNvSpPr txBox="1"/>
          <p:nvPr>
            <p:ph idx="1" type="subTitle"/>
          </p:nvPr>
        </p:nvSpPr>
        <p:spPr>
          <a:xfrm>
            <a:off x="2933700" y="3581400"/>
            <a:ext cx="6400800" cy="838200"/>
          </a:xfrm>
          <a:prstGeom prst="rect">
            <a:avLst/>
          </a:prstGeom>
          <a:noFill/>
          <a:ln>
            <a:noFill/>
          </a:ln>
        </p:spPr>
        <p:txBody>
          <a:bodyPr anchorCtr="0" anchor="t" bIns="45700" lIns="91425" spcFirstLastPara="1" rIns="91425" wrap="square" tIns="45700">
            <a:normAutofit lnSpcReduction="10000"/>
          </a:bodyPr>
          <a:lstStyle/>
          <a:p>
            <a:pPr indent="0" lvl="0" marL="0" rtl="0" algn="ctr">
              <a:spcBef>
                <a:spcPts val="0"/>
              </a:spcBef>
              <a:spcAft>
                <a:spcPts val="0"/>
              </a:spcAft>
              <a:buClr>
                <a:schemeClr val="lt1"/>
              </a:buClr>
              <a:buSzPts val="5400"/>
              <a:buNone/>
            </a:pPr>
            <a:r>
              <a:rPr i="1" lang="en-US" sz="5400">
                <a:solidFill>
                  <a:schemeClr val="lt1"/>
                </a:solidFill>
              </a:rPr>
              <a:t>Year C</a:t>
            </a:r>
            <a:endParaRPr/>
          </a:p>
        </p:txBody>
      </p:sp>
      <p:sp>
        <p:nvSpPr>
          <p:cNvPr id="90" name="Google Shape;90;p1"/>
          <p:cNvSpPr/>
          <p:nvPr/>
        </p:nvSpPr>
        <p:spPr>
          <a:xfrm>
            <a:off x="1909618" y="5410201"/>
            <a:ext cx="8305800" cy="13849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800" u="none" cap="none" strike="noStrike">
                <a:solidFill>
                  <a:schemeClr val="lt1"/>
                </a:solidFill>
                <a:latin typeface="Calibri"/>
                <a:ea typeface="Calibri"/>
                <a:cs typeface="Calibri"/>
                <a:sym typeface="Calibri"/>
              </a:rPr>
              <a:t>Numbers 21:4b-9 and Psalm 98:1-5 or Psalm 78:1-2, 34-38  •  1 Corinthians 1:18-24  •  John 3:13-17	</a:t>
            </a:r>
            <a:endParaRPr/>
          </a:p>
          <a:p>
            <a:pPr indent="0" lvl="0" marL="0" marR="0" rtl="0" algn="l">
              <a:spcBef>
                <a:spcPts val="0"/>
              </a:spcBef>
              <a:spcAft>
                <a:spcPts val="0"/>
              </a:spcAft>
              <a:buNone/>
            </a:pPr>
            <a:r>
              <a:rPr b="0" i="0" lang="en-US" sz="2800" u="none" cap="none" strike="noStrike">
                <a:solidFill>
                  <a:schemeClr val="lt1"/>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0"/>
          <p:cNvSpPr/>
          <p:nvPr/>
        </p:nvSpPr>
        <p:spPr>
          <a:xfrm>
            <a:off x="3086100" y="2209801"/>
            <a:ext cx="60198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"For God so loved the world that he gave his only Son,</a:t>
            </a:r>
            <a:endParaRPr sz="3600">
              <a:solidFill>
                <a:schemeClr val="lt1"/>
              </a:solidFill>
              <a:latin typeface="Calibri"/>
              <a:ea typeface="Calibri"/>
              <a:cs typeface="Calibri"/>
              <a:sym typeface="Calibri"/>
            </a:endParaRPr>
          </a:p>
        </p:txBody>
      </p:sp>
      <p:sp>
        <p:nvSpPr>
          <p:cNvPr id="144" name="Google Shape;144;p10"/>
          <p:cNvSpPr txBox="1"/>
          <p:nvPr/>
        </p:nvSpPr>
        <p:spPr>
          <a:xfrm>
            <a:off x="5943600" y="4267201"/>
            <a:ext cx="3352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John 3:16a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1"/>
          <p:cNvSpPr txBox="1"/>
          <p:nvPr/>
        </p:nvSpPr>
        <p:spPr>
          <a:xfrm>
            <a:off x="1524000" y="5029200"/>
            <a:ext cx="2743200" cy="147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Cristo Negro</a:t>
            </a:r>
            <a:endParaRPr/>
          </a:p>
          <a:p>
            <a:pPr indent="0" lvl="0" marL="0" marR="0" rtl="0" algn="ctr">
              <a:spcBef>
                <a:spcPts val="0"/>
              </a:spcBef>
              <a:spcAft>
                <a:spcPts val="0"/>
              </a:spcAft>
              <a:buNone/>
            </a:pPr>
            <a:r>
              <a:t/>
            </a:r>
            <a:endParaRPr sz="1800">
              <a:solidFill>
                <a:srgbClr val="F2F2F2"/>
              </a:solidFill>
              <a:latin typeface="Calibri"/>
              <a:ea typeface="Calibri"/>
              <a:cs typeface="Calibri"/>
              <a:sym typeface="Calibri"/>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Ruiz Anglada</a:t>
            </a:r>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Sastago Palace</a:t>
            </a:r>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Zaragoza, Spain</a:t>
            </a:r>
            <a:endParaRPr/>
          </a:p>
        </p:txBody>
      </p:sp>
      <p:pic>
        <p:nvPicPr>
          <p:cNvPr id="150" name="Google Shape;150;p11"/>
          <p:cNvPicPr preferRelativeResize="0"/>
          <p:nvPr/>
        </p:nvPicPr>
        <p:blipFill rotWithShape="1">
          <a:blip r:embed="rId3">
            <a:alphaModFix/>
          </a:blip>
          <a:srcRect b="0" l="0" r="0" t="0"/>
          <a:stretch/>
        </p:blipFill>
        <p:spPr>
          <a:xfrm>
            <a:off x="4544292" y="0"/>
            <a:ext cx="5666509"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2"/>
          <p:cNvSpPr txBox="1"/>
          <p:nvPr/>
        </p:nvSpPr>
        <p:spPr>
          <a:xfrm>
            <a:off x="1752600" y="6324600"/>
            <a:ext cx="87630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	Crucifixion  --  Chimayo, New Mexico</a:t>
            </a:r>
            <a:endParaRPr/>
          </a:p>
        </p:txBody>
      </p:sp>
      <p:pic>
        <p:nvPicPr>
          <p:cNvPr id="156" name="Google Shape;156;p12"/>
          <p:cNvPicPr preferRelativeResize="0"/>
          <p:nvPr/>
        </p:nvPicPr>
        <p:blipFill rotWithShape="1">
          <a:blip r:embed="rId3">
            <a:alphaModFix/>
          </a:blip>
          <a:srcRect b="0" l="0" r="0" t="0"/>
          <a:stretch/>
        </p:blipFill>
        <p:spPr>
          <a:xfrm>
            <a:off x="2286000" y="457200"/>
            <a:ext cx="7620000" cy="5715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3"/>
          <p:cNvSpPr txBox="1"/>
          <p:nvPr/>
        </p:nvSpPr>
        <p:spPr>
          <a:xfrm>
            <a:off x="1981200" y="4953000"/>
            <a:ext cx="2209800"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Crucifixion   </a:t>
            </a:r>
            <a:endParaRPr/>
          </a:p>
          <a:p>
            <a:pPr indent="0" lvl="0" marL="0" marR="0" rtl="0" algn="ctr">
              <a:spcBef>
                <a:spcPts val="0"/>
              </a:spcBef>
              <a:spcAft>
                <a:spcPts val="0"/>
              </a:spcAft>
              <a:buNone/>
            </a:pPr>
            <a:r>
              <a:t/>
            </a:r>
            <a:endParaRPr sz="1800">
              <a:solidFill>
                <a:srgbClr val="F2F2F2"/>
              </a:solidFill>
              <a:latin typeface="Calibri"/>
              <a:ea typeface="Calibri"/>
              <a:cs typeface="Calibri"/>
              <a:sym typeface="Calibri"/>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Rembrandt Philadelphia Museum of Art</a:t>
            </a:r>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Philadelphia, PA</a:t>
            </a:r>
            <a:endParaRPr/>
          </a:p>
        </p:txBody>
      </p:sp>
      <p:pic>
        <p:nvPicPr>
          <p:cNvPr id="162" name="Google Shape;162;p13"/>
          <p:cNvPicPr preferRelativeResize="0"/>
          <p:nvPr/>
        </p:nvPicPr>
        <p:blipFill rotWithShape="1">
          <a:blip r:embed="rId3">
            <a:alphaModFix/>
          </a:blip>
          <a:srcRect b="0" l="0" r="0" t="0"/>
          <a:stretch/>
        </p:blipFill>
        <p:spPr>
          <a:xfrm>
            <a:off x="4792980" y="2309"/>
            <a:ext cx="4960620"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4"/>
          <p:cNvSpPr/>
          <p:nvPr/>
        </p:nvSpPr>
        <p:spPr>
          <a:xfrm>
            <a:off x="2971800" y="2057400"/>
            <a:ext cx="6858000"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so that everyone who believes in him may not perish but may have eternal life.</a:t>
            </a:r>
            <a:endParaRPr sz="3600">
              <a:solidFill>
                <a:schemeClr val="lt1"/>
              </a:solidFill>
              <a:latin typeface="Calibri"/>
              <a:ea typeface="Calibri"/>
              <a:cs typeface="Calibri"/>
              <a:sym typeface="Calibri"/>
            </a:endParaRPr>
          </a:p>
        </p:txBody>
      </p:sp>
      <p:sp>
        <p:nvSpPr>
          <p:cNvPr id="168" name="Google Shape;168;p14"/>
          <p:cNvSpPr txBox="1"/>
          <p:nvPr/>
        </p:nvSpPr>
        <p:spPr>
          <a:xfrm>
            <a:off x="5943600" y="4343401"/>
            <a:ext cx="3352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John 3:16b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5"/>
          <p:cNvSpPr txBox="1"/>
          <p:nvPr/>
        </p:nvSpPr>
        <p:spPr>
          <a:xfrm>
            <a:off x="2610478" y="6477000"/>
            <a:ext cx="716280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F2F2F2"/>
                </a:solidFill>
                <a:latin typeface="Calibri"/>
                <a:ea typeface="Calibri"/>
                <a:cs typeface="Calibri"/>
                <a:sym typeface="Calibri"/>
              </a:rPr>
              <a:t>Resurrection --  John Lundquist, Stockholm, Sweden</a:t>
            </a:r>
            <a:endParaRPr/>
          </a:p>
        </p:txBody>
      </p:sp>
      <p:pic>
        <p:nvPicPr>
          <p:cNvPr id="174" name="Google Shape;174;p15"/>
          <p:cNvPicPr preferRelativeResize="0"/>
          <p:nvPr/>
        </p:nvPicPr>
        <p:blipFill rotWithShape="1">
          <a:blip r:embed="rId3">
            <a:alphaModFix/>
          </a:blip>
          <a:srcRect b="0" l="0" r="0" t="2893"/>
          <a:stretch/>
        </p:blipFill>
        <p:spPr>
          <a:xfrm>
            <a:off x="1809122" y="304800"/>
            <a:ext cx="8573756" cy="55490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6"/>
          <p:cNvSpPr/>
          <p:nvPr/>
        </p:nvSpPr>
        <p:spPr>
          <a:xfrm>
            <a:off x="2667000" y="2133601"/>
            <a:ext cx="71628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Indeed, God did not send the Son into the world to condemn the world,</a:t>
            </a:r>
            <a:endParaRPr sz="3600">
              <a:solidFill>
                <a:schemeClr val="lt1"/>
              </a:solidFill>
              <a:latin typeface="Calibri"/>
              <a:ea typeface="Calibri"/>
              <a:cs typeface="Calibri"/>
              <a:sym typeface="Calibri"/>
            </a:endParaRPr>
          </a:p>
        </p:txBody>
      </p:sp>
      <p:sp>
        <p:nvSpPr>
          <p:cNvPr id="180" name="Google Shape;180;p16"/>
          <p:cNvSpPr txBox="1"/>
          <p:nvPr/>
        </p:nvSpPr>
        <p:spPr>
          <a:xfrm>
            <a:off x="5867400" y="4114801"/>
            <a:ext cx="3352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John 3:17a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7"/>
          <p:cNvSpPr txBox="1"/>
          <p:nvPr/>
        </p:nvSpPr>
        <p:spPr>
          <a:xfrm>
            <a:off x="1752600" y="6412468"/>
            <a:ext cx="87630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Heaven--  Tigbauan Church, </a:t>
            </a:r>
            <a:r>
              <a:rPr lang="en-US" sz="1800">
                <a:solidFill>
                  <a:srgbClr val="F2F2F2"/>
                </a:solidFill>
                <a:latin typeface="Calibri"/>
                <a:ea typeface="Calibri"/>
                <a:cs typeface="Calibri"/>
                <a:sym typeface="Calibri"/>
              </a:rPr>
              <a:t>Iloilo, Philippines</a:t>
            </a:r>
            <a:endParaRPr/>
          </a:p>
        </p:txBody>
      </p:sp>
      <p:pic>
        <p:nvPicPr>
          <p:cNvPr id="186" name="Google Shape;186;p17"/>
          <p:cNvPicPr preferRelativeResize="0"/>
          <p:nvPr/>
        </p:nvPicPr>
        <p:blipFill rotWithShape="1">
          <a:blip r:embed="rId3">
            <a:alphaModFix/>
          </a:blip>
          <a:srcRect b="0" l="0" r="0" t="0"/>
          <a:stretch/>
        </p:blipFill>
        <p:spPr>
          <a:xfrm>
            <a:off x="1905000" y="95250"/>
            <a:ext cx="8305800" cy="62293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8"/>
          <p:cNvSpPr/>
          <p:nvPr/>
        </p:nvSpPr>
        <p:spPr>
          <a:xfrm>
            <a:off x="3200400" y="2057401"/>
            <a:ext cx="65532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 but in order that the world might be saved through him.</a:t>
            </a:r>
            <a:endParaRPr sz="3600">
              <a:solidFill>
                <a:schemeClr val="lt1"/>
              </a:solidFill>
              <a:latin typeface="Calibri"/>
              <a:ea typeface="Calibri"/>
              <a:cs typeface="Calibri"/>
              <a:sym typeface="Calibri"/>
            </a:endParaRPr>
          </a:p>
        </p:txBody>
      </p:sp>
      <p:sp>
        <p:nvSpPr>
          <p:cNvPr id="192" name="Google Shape;192;p18"/>
          <p:cNvSpPr txBox="1"/>
          <p:nvPr/>
        </p:nvSpPr>
        <p:spPr>
          <a:xfrm>
            <a:off x="5791200" y="4038601"/>
            <a:ext cx="33528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John 3:17b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9"/>
          <p:cNvSpPr txBox="1"/>
          <p:nvPr/>
        </p:nvSpPr>
        <p:spPr>
          <a:xfrm>
            <a:off x="2133600" y="6400800"/>
            <a:ext cx="768003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Hands of the World  --  Non-profit "Movement for Peace" graphic</a:t>
            </a:r>
            <a:endParaRPr/>
          </a:p>
        </p:txBody>
      </p:sp>
      <p:pic>
        <p:nvPicPr>
          <p:cNvPr descr="http://mphprogramslist.com/files/2012/09/world-hand.jpg" id="198" name="Google Shape;198;p19"/>
          <p:cNvPicPr preferRelativeResize="0"/>
          <p:nvPr/>
        </p:nvPicPr>
        <p:blipFill rotWithShape="1">
          <a:blip r:embed="rId3">
            <a:alphaModFix/>
          </a:blip>
          <a:srcRect b="0" l="0" r="0" t="0"/>
          <a:stretch/>
        </p:blipFill>
        <p:spPr>
          <a:xfrm>
            <a:off x="1905000" y="266700"/>
            <a:ext cx="8382000" cy="5829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The people came to Moses and said, "We have sinned by speaking against the LORD and against you" … So Moses prayed for the people.</a:t>
            </a:r>
            <a:endParaRPr sz="360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Numbers 21:7ac</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0"/>
          <p:cNvSpPr txBox="1"/>
          <p:nvPr>
            <p:ph type="title"/>
          </p:nvPr>
        </p:nvSpPr>
        <p:spPr>
          <a:xfrm>
            <a:off x="1981200" y="106362"/>
            <a:ext cx="8229600" cy="50323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2400"/>
              <a:buFont typeface="Calibri"/>
              <a:buNone/>
            </a:pPr>
            <a:r>
              <a:rPr lang="en-US" sz="2400"/>
              <a:t>Credits</a:t>
            </a:r>
            <a:endParaRPr/>
          </a:p>
        </p:txBody>
      </p:sp>
      <p:sp>
        <p:nvSpPr>
          <p:cNvPr id="204" name="Google Shape;204;p20"/>
          <p:cNvSpPr txBox="1"/>
          <p:nvPr>
            <p:ph idx="1" type="body"/>
          </p:nvPr>
        </p:nvSpPr>
        <p:spPr>
          <a:xfrm>
            <a:off x="1676400" y="609600"/>
            <a:ext cx="8991600" cy="6248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lt1"/>
              </a:buClr>
              <a:buSzPts val="1600"/>
              <a:buNone/>
            </a:pPr>
            <a:r>
              <a:rPr lang="en-US" sz="1600"/>
              <a:t>New Revised Standard Version Bible, copyright 1989, Division of Christian Education of the National Council of the Churches of Christ in the United States of America. Used by permission. All rights reserved.</a:t>
            </a:r>
            <a:endParaRPr/>
          </a:p>
          <a:p>
            <a:pPr indent="-342900" lvl="0" marL="342900" rtl="0" algn="l">
              <a:spcBef>
                <a:spcPts val="320"/>
              </a:spcBef>
              <a:spcAft>
                <a:spcPts val="0"/>
              </a:spcAft>
              <a:buClr>
                <a:schemeClr val="lt1"/>
              </a:buClr>
              <a:buSzPts val="1600"/>
              <a:buNone/>
            </a:pPr>
            <a:r>
              <a:t/>
            </a:r>
            <a:endParaRPr sz="1600"/>
          </a:p>
          <a:p>
            <a:pPr indent="-342900" lvl="0" marL="342900" rtl="0" algn="l">
              <a:spcBef>
                <a:spcPts val="320"/>
              </a:spcBef>
              <a:spcAft>
                <a:spcPts val="0"/>
              </a:spcAft>
              <a:buClr>
                <a:schemeClr val="lt1"/>
              </a:buClr>
              <a:buSzPts val="1600"/>
              <a:buNone/>
            </a:pPr>
            <a:r>
              <a:rPr lang="en-US" sz="1600"/>
              <a:t>https://commons.wikimedia.org/wiki/File:Dou_Old_woman_in_prayer.jpg</a:t>
            </a:r>
            <a:endParaRPr/>
          </a:p>
          <a:p>
            <a:pPr indent="-342900" lvl="0" marL="342900" rtl="0" algn="l">
              <a:spcBef>
                <a:spcPts val="320"/>
              </a:spcBef>
              <a:spcAft>
                <a:spcPts val="0"/>
              </a:spcAft>
              <a:buClr>
                <a:schemeClr val="lt1"/>
              </a:buClr>
              <a:buSzPts val="1600"/>
              <a:buNone/>
            </a:pPr>
            <a:r>
              <a:rPr lang="en-US" sz="1600"/>
              <a:t>https://commons.wikimedia.org/wiki/File:Christmas_brings_Afghan_and_coalition_partners_together_111226-M-DF801-013.jpg</a:t>
            </a:r>
            <a:endParaRPr/>
          </a:p>
          <a:p>
            <a:pPr indent="-342900" lvl="0" marL="342900" rtl="0" algn="l">
              <a:spcBef>
                <a:spcPts val="320"/>
              </a:spcBef>
              <a:spcAft>
                <a:spcPts val="0"/>
              </a:spcAft>
              <a:buClr>
                <a:schemeClr val="lt1"/>
              </a:buClr>
              <a:buSzPts val="1600"/>
              <a:buNone/>
            </a:pPr>
            <a:r>
              <a:rPr lang="en-US" sz="1600"/>
              <a:t>https://commons.wikimedia.org/wiki/File:Teresopolis007.jpg - FabioMr</a:t>
            </a:r>
            <a:endParaRPr sz="1600"/>
          </a:p>
          <a:p>
            <a:pPr indent="-342900" lvl="0" marL="342900" rtl="0" algn="l">
              <a:spcBef>
                <a:spcPts val="320"/>
              </a:spcBef>
              <a:spcAft>
                <a:spcPts val="0"/>
              </a:spcAft>
              <a:buClr>
                <a:schemeClr val="lt1"/>
              </a:buClr>
              <a:buSzPts val="1600"/>
              <a:buNone/>
            </a:pPr>
            <a:r>
              <a:rPr lang="en-US" sz="1600"/>
              <a:t>https://commons.m.wikimedia.org/wiki/File:Mar_Thoma_Sliva.jpg</a:t>
            </a:r>
            <a:endParaRPr/>
          </a:p>
          <a:p>
            <a:pPr indent="-342900" lvl="0" marL="342900" rtl="0" algn="l">
              <a:spcBef>
                <a:spcPts val="320"/>
              </a:spcBef>
              <a:spcAft>
                <a:spcPts val="0"/>
              </a:spcAft>
              <a:buClr>
                <a:schemeClr val="lt1"/>
              </a:buClr>
              <a:buSzPts val="1600"/>
              <a:buNone/>
            </a:pPr>
            <a:r>
              <a:rPr lang="en-US" sz="1600"/>
              <a:t>https://commons.wikimedia.org/wiki/File:Ruizanglada_-_Cristo_Negro_180x150_1995_A-L_-_Catalogo_1995_Palacio_de_Sastago_Zaragoza.jpg</a:t>
            </a:r>
            <a:endParaRPr/>
          </a:p>
          <a:p>
            <a:pPr indent="-342900" lvl="0" marL="342900" rtl="0" algn="l">
              <a:spcBef>
                <a:spcPts val="320"/>
              </a:spcBef>
              <a:spcAft>
                <a:spcPts val="0"/>
              </a:spcAft>
              <a:buClr>
                <a:schemeClr val="lt1"/>
              </a:buClr>
              <a:buSzPts val="1600"/>
              <a:buNone/>
            </a:pPr>
            <a:r>
              <a:rPr lang="en-US" sz="1600"/>
              <a:t>http://www.flickr.com/photos/santafesweets/2386475728/</a:t>
            </a:r>
            <a:endParaRPr/>
          </a:p>
          <a:p>
            <a:pPr indent="-342900" lvl="0" marL="342900" rtl="0" algn="l">
              <a:spcBef>
                <a:spcPts val="320"/>
              </a:spcBef>
              <a:spcAft>
                <a:spcPts val="0"/>
              </a:spcAft>
              <a:buClr>
                <a:schemeClr val="lt1"/>
              </a:buClr>
              <a:buSzPts val="1600"/>
              <a:buNone/>
            </a:pPr>
            <a:r>
              <a:rPr lang="en-US" sz="1600"/>
              <a:t>https://commons.wikimedia.org/wiki/File:Rembrandt_-_The_Crucifixion_-_Cat478.jpg</a:t>
            </a:r>
            <a:endParaRPr/>
          </a:p>
          <a:p>
            <a:pPr indent="-342900" lvl="0" marL="342900" rtl="0" algn="l">
              <a:spcBef>
                <a:spcPts val="320"/>
              </a:spcBef>
              <a:spcAft>
                <a:spcPts val="0"/>
              </a:spcAft>
              <a:buClr>
                <a:schemeClr val="lt1"/>
              </a:buClr>
              <a:buSzPts val="1600"/>
              <a:buNone/>
            </a:pPr>
            <a:r>
              <a:rPr lang="en-US" sz="1600"/>
              <a:t>https://www.flickr.com/photos/dyntr/49998869977 - Neil MacWilliams</a:t>
            </a:r>
            <a:endParaRPr sz="1600"/>
          </a:p>
          <a:p>
            <a:pPr indent="-342900" lvl="0" marL="342900" rtl="0" algn="l">
              <a:spcBef>
                <a:spcPts val="320"/>
              </a:spcBef>
              <a:spcAft>
                <a:spcPts val="0"/>
              </a:spcAft>
              <a:buClr>
                <a:schemeClr val="lt1"/>
              </a:buClr>
              <a:buSzPts val="1600"/>
              <a:buNone/>
            </a:pPr>
            <a:r>
              <a:rPr lang="en-US" sz="1600"/>
              <a:t>https://www.flickr.com/photos/quaknit/414242160/ - Mike Alda</a:t>
            </a:r>
            <a:endParaRPr sz="1600"/>
          </a:p>
          <a:p>
            <a:pPr indent="-342900" lvl="0" marL="342900" rtl="0" algn="l">
              <a:spcBef>
                <a:spcPts val="320"/>
              </a:spcBef>
              <a:spcAft>
                <a:spcPts val="0"/>
              </a:spcAft>
              <a:buClr>
                <a:schemeClr val="lt1"/>
              </a:buClr>
              <a:buSzPts val="1600"/>
              <a:buNone/>
            </a:pPr>
            <a:r>
              <a:rPr lang="en-US" sz="1600"/>
              <a:t>http://www.movementforpeaceglobal.org/</a:t>
            </a:r>
            <a:endParaRPr/>
          </a:p>
          <a:p>
            <a:pPr indent="-342900" lvl="0" marL="342900" rtl="0" algn="l">
              <a:spcBef>
                <a:spcPts val="320"/>
              </a:spcBef>
              <a:spcAft>
                <a:spcPts val="0"/>
              </a:spcAft>
              <a:buClr>
                <a:schemeClr val="lt1"/>
              </a:buClr>
              <a:buSzPts val="1600"/>
              <a:buNone/>
            </a:pPr>
            <a:r>
              <a:t/>
            </a:r>
            <a:endParaRPr sz="1600"/>
          </a:p>
          <a:p>
            <a:pPr indent="-342900" lvl="0" marL="342900" rtl="0" algn="l">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indent="-266700" lvl="0" marL="342900" rtl="0" algn="l">
              <a:spcBef>
                <a:spcPts val="240"/>
              </a:spcBef>
              <a:spcAft>
                <a:spcPts val="0"/>
              </a:spcAft>
              <a:buClr>
                <a:schemeClr val="lt1"/>
              </a:buClr>
              <a:buSzPts val="1200"/>
              <a:buNone/>
            </a:pPr>
            <a:r>
              <a:t/>
            </a:r>
            <a:endParaRPr sz="1200"/>
          </a:p>
          <a:p>
            <a:pPr indent="-254000" lvl="0" marL="342900" rtl="0" algn="l">
              <a:spcBef>
                <a:spcPts val="280"/>
              </a:spcBef>
              <a:spcAft>
                <a:spcPts val="0"/>
              </a:spcAft>
              <a:buClr>
                <a:schemeClr val="lt1"/>
              </a:buClr>
              <a:buSzPts val="1400"/>
              <a:buNone/>
            </a:pPr>
            <a:r>
              <a:t/>
            </a:r>
            <a:endParaRPr sz="1400"/>
          </a:p>
          <a:p>
            <a:pPr indent="-254000" lvl="0" marL="342900" rtl="0" algn="l">
              <a:spcBef>
                <a:spcPts val="280"/>
              </a:spcBef>
              <a:spcAft>
                <a:spcPts val="0"/>
              </a:spcAft>
              <a:buClr>
                <a:schemeClr val="lt1"/>
              </a:buClr>
              <a:buSzPts val="1400"/>
              <a:buNone/>
            </a:pPr>
            <a:r>
              <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3"/>
          <p:cNvSpPr txBox="1"/>
          <p:nvPr/>
        </p:nvSpPr>
        <p:spPr>
          <a:xfrm>
            <a:off x="1981201" y="4724400"/>
            <a:ext cx="2062981"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Old Woman in Prayer</a:t>
            </a:r>
            <a:endParaRPr/>
          </a:p>
          <a:p>
            <a:pPr indent="0" lvl="0" marL="0" marR="0" rtl="0" algn="ctr">
              <a:spcBef>
                <a:spcPts val="0"/>
              </a:spcBef>
              <a:spcAft>
                <a:spcPts val="0"/>
              </a:spcAft>
              <a:buNone/>
            </a:pPr>
            <a:r>
              <a:t/>
            </a:r>
            <a:endParaRPr sz="1800">
              <a:solidFill>
                <a:srgbClr val="F2F2F2"/>
              </a:solidFill>
              <a:latin typeface="Calibri"/>
              <a:ea typeface="Calibri"/>
              <a:cs typeface="Calibri"/>
              <a:sym typeface="Calibri"/>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Gerrit Dou</a:t>
            </a:r>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National Museum</a:t>
            </a:r>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Warsaw, Poland</a:t>
            </a:r>
            <a:endParaRPr/>
          </a:p>
        </p:txBody>
      </p:sp>
      <p:pic>
        <p:nvPicPr>
          <p:cNvPr descr="https://upload.wikimedia.org/wikipedia/commons/thumb/9/92/Dou_Old_woman_in_prayer.jpg/772px-Dou_Old_woman_in_prayer.jpg" id="102" name="Google Shape;102;p3"/>
          <p:cNvPicPr preferRelativeResize="0"/>
          <p:nvPr/>
        </p:nvPicPr>
        <p:blipFill rotWithShape="1">
          <a:blip r:embed="rId3">
            <a:alphaModFix/>
          </a:blip>
          <a:srcRect b="0" l="0" r="0" t="0"/>
          <a:stretch/>
        </p:blipFill>
        <p:spPr>
          <a:xfrm>
            <a:off x="4800600" y="0"/>
            <a:ext cx="517525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4"/>
          <p:cNvSpPr/>
          <p:nvPr/>
        </p:nvSpPr>
        <p:spPr>
          <a:xfrm>
            <a:off x="2971800" y="2133600"/>
            <a:ext cx="6705600"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Make a joyful noise to the LORD, all the earth; break forth into joyous song and sing praises.</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Psalm 98:4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5"/>
          <p:cNvSpPr txBox="1"/>
          <p:nvPr/>
        </p:nvSpPr>
        <p:spPr>
          <a:xfrm>
            <a:off x="1752600" y="6324600"/>
            <a:ext cx="87630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Christmas Choir, US Armed Forces  --  Afghan Cultural Center, Helmand, Afghanistan</a:t>
            </a:r>
            <a:endParaRPr/>
          </a:p>
        </p:txBody>
      </p:sp>
      <p:pic>
        <p:nvPicPr>
          <p:cNvPr id="114" name="Google Shape;114;p5"/>
          <p:cNvPicPr preferRelativeResize="0"/>
          <p:nvPr/>
        </p:nvPicPr>
        <p:blipFill rotWithShape="1">
          <a:blip r:embed="rId3">
            <a:alphaModFix/>
          </a:blip>
          <a:srcRect b="0" l="0" r="0" t="0"/>
          <a:stretch/>
        </p:blipFill>
        <p:spPr>
          <a:xfrm>
            <a:off x="1519382" y="304800"/>
            <a:ext cx="9144000" cy="5715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p:nvPr/>
        </p:nvSpPr>
        <p:spPr>
          <a:xfrm>
            <a:off x="3074158" y="2148006"/>
            <a:ext cx="6400800" cy="23989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They remembered that God was their rock, the Most High God their redeemer.</a:t>
            </a:r>
            <a:endParaRPr/>
          </a:p>
          <a:p>
            <a:pPr indent="0" lvl="0" marL="0" marR="0" rtl="0" algn="l">
              <a:spcBef>
                <a:spcPts val="0"/>
              </a:spcBef>
              <a:spcAft>
                <a:spcPts val="0"/>
              </a:spcAft>
              <a:buNone/>
            </a:pPr>
            <a:r>
              <a:t/>
            </a:r>
            <a:endParaRPr sz="360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Psalm 78:35</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7"/>
          <p:cNvSpPr txBox="1"/>
          <p:nvPr/>
        </p:nvSpPr>
        <p:spPr>
          <a:xfrm>
            <a:off x="1752600" y="6324600"/>
            <a:ext cx="87630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The Finger of God Rock Formation  --  Teresopolis, Brazil</a:t>
            </a:r>
            <a:endParaRPr/>
          </a:p>
        </p:txBody>
      </p:sp>
      <p:pic>
        <p:nvPicPr>
          <p:cNvPr id="126" name="Google Shape;126;p7"/>
          <p:cNvPicPr preferRelativeResize="0"/>
          <p:nvPr/>
        </p:nvPicPr>
        <p:blipFill rotWithShape="1">
          <a:blip r:embed="rId3">
            <a:alphaModFix/>
          </a:blip>
          <a:srcRect b="0" l="0" r="0" t="0"/>
          <a:stretch/>
        </p:blipFill>
        <p:spPr>
          <a:xfrm>
            <a:off x="1524000" y="228600"/>
            <a:ext cx="9144000" cy="59851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8"/>
          <p:cNvSpPr/>
          <p:nvPr/>
        </p:nvSpPr>
        <p:spPr>
          <a:xfrm>
            <a:off x="2971800" y="1981200"/>
            <a:ext cx="7467600"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alibri"/>
                <a:ea typeface="Calibri"/>
                <a:cs typeface="Calibri"/>
                <a:sym typeface="Calibri"/>
              </a:rPr>
              <a:t>but we proclaim Christ crucified …  Christ the power of God and the wisdom of God.</a:t>
            </a:r>
            <a:endParaRPr sz="3600">
              <a:solidFill>
                <a:schemeClr val="lt1"/>
              </a:solidFill>
              <a:latin typeface="Calibri"/>
              <a:ea typeface="Calibri"/>
              <a:cs typeface="Calibri"/>
              <a:sym typeface="Calibri"/>
            </a:endParaRPr>
          </a:p>
        </p:txBody>
      </p:sp>
      <p:sp>
        <p:nvSpPr>
          <p:cNvPr id="132" name="Google Shape;132;p8"/>
          <p:cNvSpPr txBox="1"/>
          <p:nvPr/>
        </p:nvSpPr>
        <p:spPr>
          <a:xfrm>
            <a:off x="5562600" y="4191001"/>
            <a:ext cx="3352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F2F2F2"/>
                </a:solidFill>
                <a:latin typeface="Calibri"/>
                <a:ea typeface="Calibri"/>
                <a:cs typeface="Calibri"/>
                <a:sym typeface="Calibri"/>
              </a:rPr>
              <a:t>1 Corinthians 1:23a, 24b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9"/>
          <p:cNvSpPr txBox="1"/>
          <p:nvPr/>
        </p:nvSpPr>
        <p:spPr>
          <a:xfrm>
            <a:off x="1828800" y="5410201"/>
            <a:ext cx="17526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2F2F2"/>
                </a:solidFill>
                <a:latin typeface="Calibri"/>
                <a:ea typeface="Calibri"/>
                <a:cs typeface="Calibri"/>
                <a:sym typeface="Calibri"/>
              </a:rPr>
              <a:t>Mar Thoma Sliva Cross</a:t>
            </a:r>
            <a:endParaRPr/>
          </a:p>
          <a:p>
            <a:pPr indent="0" lvl="0" marL="0" marR="0" rtl="0" algn="ctr">
              <a:spcBef>
                <a:spcPts val="0"/>
              </a:spcBef>
              <a:spcAft>
                <a:spcPts val="0"/>
              </a:spcAft>
              <a:buNone/>
            </a:pPr>
            <a:r>
              <a:t/>
            </a:r>
            <a:endParaRPr sz="1800">
              <a:solidFill>
                <a:srgbClr val="F2F2F2"/>
              </a:solidFill>
              <a:latin typeface="Calibri"/>
              <a:ea typeface="Calibri"/>
              <a:cs typeface="Calibri"/>
              <a:sym typeface="Calibri"/>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  Kerala, India</a:t>
            </a:r>
            <a:endParaRPr/>
          </a:p>
        </p:txBody>
      </p:sp>
      <p:pic>
        <p:nvPicPr>
          <p:cNvPr id="138" name="Google Shape;138;p9"/>
          <p:cNvPicPr preferRelativeResize="0"/>
          <p:nvPr/>
        </p:nvPicPr>
        <p:blipFill rotWithShape="1">
          <a:blip r:embed="rId3">
            <a:alphaModFix/>
          </a:blip>
          <a:srcRect b="0" l="0" r="0" t="0"/>
          <a:stretch/>
        </p:blipFill>
        <p:spPr>
          <a:xfrm>
            <a:off x="4129088" y="0"/>
            <a:ext cx="5929313"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2016-08-31T16:46:43Z</dcterms:created>
  <dc:creator>Anne</dc:creator>
</cp:coreProperties>
</file>