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hbcWdcVuCra8W6Uru4qHTM7ELr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340FA-11F1-4903-9C66-759C6642F0D6}" v="8" dt="2025-08-22T20:25:56.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56" Type="http://schemas.microsoft.com/office/2016/11/relationships/changesInfo" Target="changesInfos/changesInfo1.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86340FA-11F1-4903-9C66-759C6642F0D6}"/>
    <pc:docChg chg="modSld">
      <pc:chgData name="Allison Blackwell" userId="7Y4zoj1sqs5H+IG1uY71RyUTFRj8vI3Lj7CrwoODLF4=" providerId="None" clId="Web-{C86340FA-11F1-4903-9C66-759C6642F0D6}" dt="2025-08-22T20:25:56.845" v="7" actId="20577"/>
      <pc:docMkLst>
        <pc:docMk/>
      </pc:docMkLst>
      <pc:sldChg chg="modSp">
        <pc:chgData name="Allison Blackwell" userId="7Y4zoj1sqs5H+IG1uY71RyUTFRj8vI3Lj7CrwoODLF4=" providerId="None" clId="Web-{C86340FA-11F1-4903-9C66-759C6642F0D6}" dt="2025-08-22T20:25:56.845" v="7" actId="20577"/>
        <pc:sldMkLst>
          <pc:docMk/>
          <pc:sldMk cId="0" sldId="299"/>
        </pc:sldMkLst>
        <pc:spChg chg="mod">
          <ac:chgData name="Allison Blackwell" userId="7Y4zoj1sqs5H+IG1uY71RyUTFRj8vI3Lj7CrwoODLF4=" providerId="None" clId="Web-{C86340FA-11F1-4903-9C66-759C6642F0D6}" dt="2025-08-22T20:25:56.845" v="7" actId="20577"/>
          <ac:spMkLst>
            <pc:docMk/>
            <pc:sldMk cId="0" sldId="299"/>
            <ac:spMk id="350" creationId="{00000000-0000-0000-0000-000000000000}"/>
          </ac:spMkLst>
        </pc:spChg>
      </pc:sldChg>
      <pc:sldChg chg="modSp">
        <pc:chgData name="Allison Blackwell" userId="7Y4zoj1sqs5H+IG1uY71RyUTFRj8vI3Lj7CrwoODLF4=" providerId="None" clId="Web-{C86340FA-11F1-4903-9C66-759C6642F0D6}" dt="2025-08-22T20:25:52.236" v="6" actId="20577"/>
        <pc:sldMkLst>
          <pc:docMk/>
          <pc:sldMk cId="0" sldId="300"/>
        </pc:sldMkLst>
        <pc:spChg chg="mod">
          <ac:chgData name="Allison Blackwell" userId="7Y4zoj1sqs5H+IG1uY71RyUTFRj8vI3Lj7CrwoODLF4=" providerId="None" clId="Web-{C86340FA-11F1-4903-9C66-759C6642F0D6}" dt="2025-08-22T20:25:52.236" v="6" actId="20577"/>
          <ac:spMkLst>
            <pc:docMk/>
            <pc:sldMk cId="0" sldId="300"/>
            <ac:spMk id="3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5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5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4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5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5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5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5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5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5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5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5"/>
          <p:cNvSpPr>
            <a:spLocks noGrp="1"/>
          </p:cNvSpPr>
          <p:nvPr>
            <p:ph type="pic" idx="2"/>
          </p:nvPr>
        </p:nvSpPr>
        <p:spPr>
          <a:xfrm>
            <a:off x="2389717" y="612775"/>
            <a:ext cx="7315200" cy="4114800"/>
          </a:xfrm>
          <a:prstGeom prst="rect">
            <a:avLst/>
          </a:prstGeom>
          <a:noFill/>
          <a:ln>
            <a:noFill/>
          </a:ln>
        </p:spPr>
      </p:sp>
      <p:sp>
        <p:nvSpPr>
          <p:cNvPr id="68" name="Google Shape;68;p5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5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478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Good Friday</a:t>
            </a:r>
            <a:endParaRPr/>
          </a:p>
        </p:txBody>
      </p:sp>
      <p:sp>
        <p:nvSpPr>
          <p:cNvPr id="89" name="Google Shape;89;p1"/>
          <p:cNvSpPr txBox="1">
            <a:spLocks noGrp="1"/>
          </p:cNvSpPr>
          <p:nvPr>
            <p:ph type="subTitle" idx="1"/>
          </p:nvPr>
        </p:nvSpPr>
        <p:spPr>
          <a:xfrm>
            <a:off x="28956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616597" y="5903894"/>
            <a:ext cx="8899003" cy="954107"/>
          </a:xfrm>
          <a:prstGeom prst="rect">
            <a:avLst/>
          </a:prstGeom>
          <a:solidFill>
            <a:srgbClr val="4B4B4B">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52:13-53:12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Psalm 22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Hebrews 10:16-25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or Hebrews 4:14-16; 5:7-9 </a:t>
            </a:r>
            <a:r>
              <a:rPr lang="en-US" sz="1800" b="0" i="0" u="none" strike="noStrike" cap="none">
                <a:solidFill>
                  <a:schemeClr val="lt1"/>
                </a:solidFill>
                <a:latin typeface="Calibri"/>
                <a:ea typeface="Calibri"/>
                <a:cs typeface="Calibri"/>
                <a:sym typeface="Calibri"/>
              </a:rPr>
              <a:t>•</a:t>
            </a:r>
            <a:r>
              <a:rPr lang="en-US" sz="2800" b="0" i="0" u="none" strike="noStrike" cap="none">
                <a:solidFill>
                  <a:schemeClr val="lt1"/>
                </a:solidFill>
                <a:latin typeface="Calibri"/>
                <a:ea typeface="Calibri"/>
                <a:cs typeface="Calibri"/>
                <a:sym typeface="Calibri"/>
              </a:rPr>
              <a:t> John 18:1-19:42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Judas brought a detachment of soldiers together with police from the chief priests and the Pharisees, and they came there with lanterns and torches and weapons.</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9485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descr="https://upload.wikimedia.org/wikipedia/commons/thumb/e/ef/Giotto_-_Scrovegni_-_-31-_-_Kiss_of_Judas.jpg/788px-Giotto_-_Scrovegni_-_-31-_-_Kiss_of_Judas.jpg"/>
          <p:cNvPicPr preferRelativeResize="0"/>
          <p:nvPr/>
        </p:nvPicPr>
        <p:blipFill rotWithShape="1">
          <a:blip r:embed="rId3">
            <a:alphaModFix/>
          </a:blip>
          <a:srcRect/>
          <a:stretch/>
        </p:blipFill>
        <p:spPr>
          <a:xfrm>
            <a:off x="3352801" y="0"/>
            <a:ext cx="7037387" cy="6858000"/>
          </a:xfrm>
          <a:prstGeom prst="rect">
            <a:avLst/>
          </a:prstGeom>
          <a:noFill/>
          <a:ln>
            <a:noFill/>
          </a:ln>
        </p:spPr>
      </p:pic>
      <p:sp>
        <p:nvSpPr>
          <p:cNvPr id="150" name="Google Shape;150;p11"/>
          <p:cNvSpPr txBox="1"/>
          <p:nvPr/>
        </p:nvSpPr>
        <p:spPr>
          <a:xfrm>
            <a:off x="1676400" y="5135940"/>
            <a:ext cx="1524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Arrest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Giotto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Scrovegni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Padua, Italy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5908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Jesus, knowing all that was to happen to him, came forward and asked them, "Whom are you looking for?" They answered, "Jesus of Nazareth."</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50247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18:4, 5a</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p:cNvPicPr preferRelativeResize="0"/>
          <p:nvPr/>
        </p:nvPicPr>
        <p:blipFill rotWithShape="1">
          <a:blip r:embed="rId3">
            <a:alphaModFix/>
          </a:blip>
          <a:srcRect/>
          <a:stretch/>
        </p:blipFill>
        <p:spPr>
          <a:xfrm>
            <a:off x="4114800" y="33338"/>
            <a:ext cx="5943600" cy="6764626"/>
          </a:xfrm>
          <a:prstGeom prst="rect">
            <a:avLst/>
          </a:prstGeom>
          <a:noFill/>
          <a:ln>
            <a:noFill/>
          </a:ln>
        </p:spPr>
      </p:pic>
      <p:sp>
        <p:nvSpPr>
          <p:cNvPr id="162" name="Google Shape;162;p13"/>
          <p:cNvSpPr txBox="1"/>
          <p:nvPr/>
        </p:nvSpPr>
        <p:spPr>
          <a:xfrm>
            <a:off x="1828800" y="4876800"/>
            <a:ext cx="198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Arrest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Albrecht Altdorfer</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Florian Monastery,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Austria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2152470"/>
            <a:ext cx="7010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replied, "I am he. … So if you are looking for me, let these men go.” …the soldiers … arrested Jesus and bound him. </a:t>
            </a: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5486400" y="4796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18:5b, 8b, 12a, c</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657946" y="5027474"/>
            <a:ext cx="260925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Capture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of the Karlsruhe Passion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Wallraf-Richartz-Museum Cologne, Germany </a:t>
            </a:r>
            <a:endParaRPr/>
          </a:p>
        </p:txBody>
      </p:sp>
      <p:pic>
        <p:nvPicPr>
          <p:cNvPr id="174" name="Google Shape;174;p15"/>
          <p:cNvPicPr preferRelativeResize="0"/>
          <p:nvPr/>
        </p:nvPicPr>
        <p:blipFill rotWithShape="1">
          <a:blip r:embed="rId3">
            <a:alphaModFix/>
          </a:blip>
          <a:srcRect/>
          <a:stretch/>
        </p:blipFill>
        <p:spPr>
          <a:xfrm>
            <a:off x="4514256" y="0"/>
            <a:ext cx="4705945"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9"/>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Simon Peter and another disciple followed Jesus … The woman said to Peter, "You are not also one of this man's disciples, are you?" He said, "I am not."</a:t>
            </a:r>
            <a:endParaRPr sz="3600">
              <a:solidFill>
                <a:schemeClr val="lt1"/>
              </a:solidFill>
              <a:latin typeface="Calibri"/>
              <a:ea typeface="Calibri"/>
              <a:cs typeface="Calibri"/>
              <a:sym typeface="Calibri"/>
            </a:endParaRPr>
          </a:p>
        </p:txBody>
      </p:sp>
      <p:sp>
        <p:nvSpPr>
          <p:cNvPr id="180" name="Google Shape;180;p16"/>
          <p:cNvSpPr txBox="1"/>
          <p:nvPr/>
        </p:nvSpPr>
        <p:spPr>
          <a:xfrm>
            <a:off x="57912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18:15a, 17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Denial of Peter  --  Adam de Coster, early 17</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pic>
        <p:nvPicPr>
          <p:cNvPr id="186" name="Google Shape;186;p17"/>
          <p:cNvPicPr preferRelativeResize="0"/>
          <p:nvPr/>
        </p:nvPicPr>
        <p:blipFill rotWithShape="1">
          <a:blip r:embed="rId3">
            <a:alphaModFix/>
          </a:blip>
          <a:srcRect/>
          <a:stretch/>
        </p:blipFill>
        <p:spPr>
          <a:xfrm>
            <a:off x="1809346" y="152401"/>
            <a:ext cx="8630055" cy="60841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Simon Peter was standing and warming himself. They asked him, "You are not also one of his disciples, are you?" He denied it and said, "I am not."</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8723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18:25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00200" y="5382162"/>
            <a:ext cx="1600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Peter’s Denial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Rijksmuseum Amsterdam</a:t>
            </a:r>
            <a:endParaRPr/>
          </a:p>
        </p:txBody>
      </p:sp>
      <p:pic>
        <p:nvPicPr>
          <p:cNvPr id="198" name="Google Shape;198;p19"/>
          <p:cNvPicPr preferRelativeResize="0"/>
          <p:nvPr/>
        </p:nvPicPr>
        <p:blipFill rotWithShape="1">
          <a:blip r:embed="rId3">
            <a:alphaModFix/>
          </a:blip>
          <a:srcRect/>
          <a:stretch/>
        </p:blipFill>
        <p:spPr>
          <a:xfrm>
            <a:off x="3352800" y="228600"/>
            <a:ext cx="6995410" cy="640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70"/>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Out of his anguish he shall see light …</a:t>
            </a:r>
            <a:endParaRPr sz="3600">
              <a:solidFill>
                <a:schemeClr val="lt1"/>
              </a:solidFill>
              <a:latin typeface="Calibri"/>
              <a:ea typeface="Calibri"/>
              <a:cs typeface="Calibri"/>
              <a:sym typeface="Calibri"/>
            </a:endParaRPr>
          </a:p>
        </p:txBody>
      </p:sp>
      <p:sp>
        <p:nvSpPr>
          <p:cNvPr id="96" name="Google Shape;96;p2"/>
          <p:cNvSpPr txBox="1"/>
          <p:nvPr/>
        </p:nvSpPr>
        <p:spPr>
          <a:xfrm>
            <a:off x="5486400" y="3581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53:11a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2152472"/>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Again Peter denied it, and at that moment the cock crowed.</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18:27</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554018" y="5505271"/>
            <a:ext cx="294178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Denial of Peter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Simon Bening</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 Los Angeles, CA</a:t>
            </a:r>
            <a:endParaRPr/>
          </a:p>
        </p:txBody>
      </p:sp>
      <p:pic>
        <p:nvPicPr>
          <p:cNvPr id="210" name="Google Shape;210;p21"/>
          <p:cNvPicPr preferRelativeResize="0"/>
          <p:nvPr/>
        </p:nvPicPr>
        <p:blipFill rotWithShape="1">
          <a:blip r:embed="rId3">
            <a:alphaModFix/>
          </a:blip>
          <a:srcRect/>
          <a:stretch/>
        </p:blipFill>
        <p:spPr>
          <a:xfrm>
            <a:off x="4842130" y="0"/>
            <a:ext cx="4530471"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481078"/>
            <a:ext cx="7086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Pilate took Jesus and had him flogged.… the soldiers wove a crown of thorns and put it on his head, and they dressed him in a purple robe … coming up to him, saying, "Hail, King of the Jews!"</a:t>
            </a:r>
            <a:endParaRPr sz="3600">
              <a:solidFill>
                <a:schemeClr val="lt1"/>
              </a:solidFill>
              <a:latin typeface="Calibri"/>
              <a:ea typeface="Calibri"/>
              <a:cs typeface="Calibri"/>
              <a:sym typeface="Calibri"/>
            </a:endParaRPr>
          </a:p>
        </p:txBody>
      </p:sp>
      <p:sp>
        <p:nvSpPr>
          <p:cNvPr id="216" name="Google Shape;216;p22"/>
          <p:cNvSpPr txBox="1"/>
          <p:nvPr/>
        </p:nvSpPr>
        <p:spPr>
          <a:xfrm>
            <a:off x="5943600" y="5177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19:1-3b</a:t>
            </a:r>
            <a:endParaRPr sz="2400">
              <a:solidFill>
                <a:srgbClr val="F2F2F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600200" y="5304473"/>
            <a:ext cx="2286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Tormenting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Ethiopian Icon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a:t>
            </a:r>
            <a:endParaRPr/>
          </a:p>
        </p:txBody>
      </p:sp>
      <p:sp>
        <p:nvSpPr>
          <p:cNvPr id="222" name="Google Shape;222;p23"/>
          <p:cNvSpPr/>
          <p:nvPr/>
        </p:nvSpPr>
        <p:spPr>
          <a:xfrm>
            <a:off x="1676400" y="312420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a:stretch/>
        </p:blipFill>
        <p:spPr>
          <a:xfrm>
            <a:off x="4114800" y="198280"/>
            <a:ext cx="6172200" cy="63549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Pilate therefore said to him, "Do you refuse to speak to me? Do you not know that I have power to release you, and power to crucify you?"</a:t>
            </a:r>
            <a:endParaRPr sz="3600">
              <a:solidFill>
                <a:schemeClr val="lt1"/>
              </a:solidFill>
              <a:latin typeface="Calibri"/>
              <a:ea typeface="Calibri"/>
              <a:cs typeface="Calibri"/>
              <a:sym typeface="Calibri"/>
            </a:endParaRPr>
          </a:p>
        </p:txBody>
      </p:sp>
      <p:sp>
        <p:nvSpPr>
          <p:cNvPr id="229" name="Google Shape;229;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19:10</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5"/>
          <p:cNvPicPr preferRelativeResize="0"/>
          <p:nvPr/>
        </p:nvPicPr>
        <p:blipFill rotWithShape="1">
          <a:blip r:embed="rId3">
            <a:alphaModFix/>
          </a:blip>
          <a:srcRect/>
          <a:stretch/>
        </p:blipFill>
        <p:spPr>
          <a:xfrm>
            <a:off x="5061680" y="0"/>
            <a:ext cx="4996721" cy="6858000"/>
          </a:xfrm>
          <a:prstGeom prst="rect">
            <a:avLst/>
          </a:prstGeom>
          <a:noFill/>
          <a:ln>
            <a:noFill/>
          </a:ln>
        </p:spPr>
      </p:pic>
      <p:sp>
        <p:nvSpPr>
          <p:cNvPr id="235" name="Google Shape;235;p25"/>
          <p:cNvSpPr txBox="1"/>
          <p:nvPr/>
        </p:nvSpPr>
        <p:spPr>
          <a:xfrm>
            <a:off x="1905000" y="5304473"/>
            <a:ext cx="2590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What is Truth?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Nicolai Ge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Tretyakov State Gallery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Moscow, Russia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"Here is your King!"  They cried out “…crucify him!”… Then he handed him over to them to be crucified. </a:t>
            </a:r>
            <a:endParaRPr sz="3600">
              <a:solidFill>
                <a:schemeClr val="lt1"/>
              </a:solidFill>
              <a:latin typeface="Calibri"/>
              <a:ea typeface="Calibri"/>
              <a:cs typeface="Calibri"/>
              <a:sym typeface="Calibri"/>
            </a:endParaRPr>
          </a:p>
        </p:txBody>
      </p:sp>
      <p:sp>
        <p:nvSpPr>
          <p:cNvPr id="241" name="Google Shape;241;p26"/>
          <p:cNvSpPr txBox="1"/>
          <p:nvPr/>
        </p:nvSpPr>
        <p:spPr>
          <a:xfrm>
            <a:off x="5791200" y="47199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19:14b, 15a, c, 16a</a:t>
            </a:r>
            <a:endParaRPr sz="2400">
              <a:solidFill>
                <a:srgbClr val="F2F2F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txBox="1"/>
          <p:nvPr/>
        </p:nvSpPr>
        <p:spPr>
          <a:xfrm>
            <a:off x="1905000" y="5257801"/>
            <a:ext cx="2438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Ecce Homo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Hieronymous Bosch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Stadl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Frankfurt, Germany</a:t>
            </a:r>
            <a:endParaRPr/>
          </a:p>
        </p:txBody>
      </p:sp>
      <p:pic>
        <p:nvPicPr>
          <p:cNvPr id="247" name="Google Shape;247;p27"/>
          <p:cNvPicPr preferRelativeResize="0"/>
          <p:nvPr/>
        </p:nvPicPr>
        <p:blipFill rotWithShape="1">
          <a:blip r:embed="rId3">
            <a:alphaModFix/>
          </a:blip>
          <a:srcRect/>
          <a:stretch/>
        </p:blipFill>
        <p:spPr>
          <a:xfrm>
            <a:off x="4909326" y="-7374"/>
            <a:ext cx="5758675"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p:nvPr/>
        </p:nvSpPr>
        <p:spPr>
          <a:xfrm>
            <a:off x="2743200" y="1944469"/>
            <a:ext cx="7239000" cy="232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they took Jesus; and carrying the cross by himself, he went out to what is called The Place of the Skull, which in Hebrew is called Golgotha.</a:t>
            </a:r>
            <a:endParaRPr/>
          </a:p>
        </p:txBody>
      </p:sp>
      <p:sp>
        <p:nvSpPr>
          <p:cNvPr id="253" name="Google Shape;253;p2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19:16b, 17</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Procesión del Vía Crusis, Las Mesas, Lázaro Cárdenas, Tlaxcala</a:t>
            </a:r>
            <a:endParaRPr sz="1600">
              <a:solidFill>
                <a:srgbClr val="F2F2F2"/>
              </a:solidFill>
              <a:latin typeface="Calibri"/>
              <a:ea typeface="Calibri"/>
              <a:cs typeface="Calibri"/>
              <a:sym typeface="Calibri"/>
            </a:endParaRPr>
          </a:p>
        </p:txBody>
      </p:sp>
      <p:pic>
        <p:nvPicPr>
          <p:cNvPr id="259" name="Google Shape;259;p29"/>
          <p:cNvPicPr preferRelativeResize="0"/>
          <p:nvPr/>
        </p:nvPicPr>
        <p:blipFill rotWithShape="1">
          <a:blip r:embed="rId3">
            <a:alphaModFix/>
          </a:blip>
          <a:srcRect/>
          <a:stretch/>
        </p:blipFill>
        <p:spPr>
          <a:xfrm>
            <a:off x="3200400" y="152401"/>
            <a:ext cx="6096000" cy="594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447800" y="5334000"/>
            <a:ext cx="2667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Crucifixion</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Rev. Angus Kelly</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Table View Methodist Church</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Cape Town, South Africa</a:t>
            </a:r>
            <a:endParaRPr/>
          </a:p>
        </p:txBody>
      </p:sp>
      <p:pic>
        <p:nvPicPr>
          <p:cNvPr id="102" name="Google Shape;102;p3"/>
          <p:cNvPicPr preferRelativeResize="0"/>
          <p:nvPr/>
        </p:nvPicPr>
        <p:blipFill rotWithShape="1">
          <a:blip r:embed="rId3">
            <a:alphaModFix/>
          </a:blip>
          <a:srcRect/>
          <a:stretch/>
        </p:blipFill>
        <p:spPr>
          <a:xfrm>
            <a:off x="4114800" y="330759"/>
            <a:ext cx="6282070" cy="628207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0"/>
          <p:cNvSpPr/>
          <p:nvPr/>
        </p:nvSpPr>
        <p:spPr>
          <a:xfrm>
            <a:off x="2743200" y="1944469"/>
            <a:ext cx="7162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 they crucified him, and with him two others, one on either side, with Jesus between them.</a:t>
            </a:r>
            <a:endParaRPr sz="3600">
              <a:solidFill>
                <a:schemeClr val="lt1"/>
              </a:solidFill>
              <a:latin typeface="Calibri"/>
              <a:ea typeface="Calibri"/>
              <a:cs typeface="Calibri"/>
              <a:sym typeface="Calibri"/>
            </a:endParaRPr>
          </a:p>
        </p:txBody>
      </p:sp>
      <p:sp>
        <p:nvSpPr>
          <p:cNvPr id="265" name="Google Shape;265;p3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19:18</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t>
            </a:r>
            <a:endParaRPr/>
          </a:p>
        </p:txBody>
      </p:sp>
      <p:pic>
        <p:nvPicPr>
          <p:cNvPr id="271" name="Google Shape;271;p31"/>
          <p:cNvPicPr preferRelativeResize="0"/>
          <p:nvPr/>
        </p:nvPicPr>
        <p:blipFill rotWithShape="1">
          <a:blip r:embed="rId3">
            <a:alphaModFix/>
          </a:blip>
          <a:srcRect/>
          <a:stretch/>
        </p:blipFill>
        <p:spPr>
          <a:xfrm>
            <a:off x="4348162" y="0"/>
            <a:ext cx="5786438" cy="6858000"/>
          </a:xfrm>
          <a:prstGeom prst="rect">
            <a:avLst/>
          </a:prstGeom>
          <a:noFill/>
          <a:ln>
            <a:noFill/>
          </a:ln>
        </p:spPr>
      </p:pic>
      <p:sp>
        <p:nvSpPr>
          <p:cNvPr id="272" name="Google Shape;272;p31"/>
          <p:cNvSpPr/>
          <p:nvPr/>
        </p:nvSpPr>
        <p:spPr>
          <a:xfrm>
            <a:off x="1671577" y="5432048"/>
            <a:ext cx="2362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Crucifixion </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Sam Joseph Ntiro</a:t>
            </a: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Tanzanian, 1923–1993</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divided my clothes among themselves, and for my clothing they cast lots."</a:t>
            </a:r>
            <a:endParaRPr sz="3600">
              <a:solidFill>
                <a:schemeClr val="lt1"/>
              </a:solidFill>
              <a:latin typeface="Calibri"/>
              <a:ea typeface="Calibri"/>
              <a:cs typeface="Calibri"/>
              <a:sym typeface="Calibri"/>
            </a:endParaRPr>
          </a:p>
        </p:txBody>
      </p:sp>
      <p:sp>
        <p:nvSpPr>
          <p:cNvPr id="278" name="Google Shape;278;p32"/>
          <p:cNvSpPr txBox="1"/>
          <p:nvPr/>
        </p:nvSpPr>
        <p:spPr>
          <a:xfrm>
            <a:off x="5486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19:24b</a:t>
            </a:r>
            <a:endParaRPr sz="2400">
              <a:solidFill>
                <a:srgbClr val="F2F2F2"/>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33"/>
          <p:cNvPicPr preferRelativeResize="0"/>
          <p:nvPr/>
        </p:nvPicPr>
        <p:blipFill rotWithShape="1">
          <a:blip r:embed="rId3">
            <a:alphaModFix/>
          </a:blip>
          <a:srcRect/>
          <a:stretch/>
        </p:blipFill>
        <p:spPr>
          <a:xfrm>
            <a:off x="4724400" y="-15020"/>
            <a:ext cx="5181600" cy="6888039"/>
          </a:xfrm>
          <a:prstGeom prst="rect">
            <a:avLst/>
          </a:prstGeom>
          <a:noFill/>
          <a:ln>
            <a:noFill/>
          </a:ln>
        </p:spPr>
      </p:pic>
      <p:sp>
        <p:nvSpPr>
          <p:cNvPr id="284" name="Google Shape;284;p33"/>
          <p:cNvSpPr txBox="1"/>
          <p:nvPr/>
        </p:nvSpPr>
        <p:spPr>
          <a:xfrm>
            <a:off x="1828800" y="5029200"/>
            <a:ext cx="2438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Soldiers Casting Lots for Christ's Garments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William Blake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Fitzwilliam Museum Cambridge, England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4"/>
          <p:cNvSpPr/>
          <p:nvPr/>
        </p:nvSpPr>
        <p:spPr>
          <a:xfrm>
            <a:off x="2590800" y="1404878"/>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to his mother, "Woman, here is your son.“  Then he said to the disciple, "Here is your mother." And from that hour the disciple took her into his own home.</a:t>
            </a:r>
            <a:endParaRPr sz="3600">
              <a:solidFill>
                <a:schemeClr val="lt1"/>
              </a:solidFill>
              <a:latin typeface="Calibri"/>
              <a:ea typeface="Calibri"/>
              <a:cs typeface="Calibri"/>
              <a:sym typeface="Calibri"/>
            </a:endParaRPr>
          </a:p>
        </p:txBody>
      </p:sp>
      <p:sp>
        <p:nvSpPr>
          <p:cNvPr id="290" name="Google Shape;290;p34"/>
          <p:cNvSpPr txBox="1"/>
          <p:nvPr/>
        </p:nvSpPr>
        <p:spPr>
          <a:xfrm>
            <a:off x="54864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19:26b, 27</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5"/>
          <p:cNvSpPr txBox="1"/>
          <p:nvPr/>
        </p:nvSpPr>
        <p:spPr>
          <a:xfrm>
            <a:off x="1752600" y="5334001"/>
            <a:ext cx="2743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 with Mary and John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Rogier van der Weyden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 Escorial, Madrid, Spain</a:t>
            </a:r>
            <a:endParaRPr/>
          </a:p>
        </p:txBody>
      </p:sp>
      <p:pic>
        <p:nvPicPr>
          <p:cNvPr id="296" name="Google Shape;296;p35"/>
          <p:cNvPicPr preferRelativeResize="0"/>
          <p:nvPr/>
        </p:nvPicPr>
        <p:blipFill rotWithShape="1">
          <a:blip r:embed="rId3">
            <a:alphaModFix/>
          </a:blip>
          <a:srcRect/>
          <a:stretch/>
        </p:blipFill>
        <p:spPr>
          <a:xfrm>
            <a:off x="5105400" y="0"/>
            <a:ext cx="4085332"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6"/>
          <p:cNvSpPr/>
          <p:nvPr/>
        </p:nvSpPr>
        <p:spPr>
          <a:xfrm>
            <a:off x="2514600" y="1730276"/>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he said, "I am thirsty.“ … they put a sponge full of the wine on a branch of hyssop and held it to his mouth.</a:t>
            </a:r>
            <a:endParaRPr sz="3600">
              <a:solidFill>
                <a:schemeClr val="lt1"/>
              </a:solidFill>
              <a:latin typeface="Calibri"/>
              <a:ea typeface="Calibri"/>
              <a:cs typeface="Calibri"/>
              <a:sym typeface="Calibri"/>
            </a:endParaRPr>
          </a:p>
        </p:txBody>
      </p:sp>
      <p:sp>
        <p:nvSpPr>
          <p:cNvPr id="302" name="Google Shape;302;p36"/>
          <p:cNvSpPr txBox="1"/>
          <p:nvPr/>
        </p:nvSpPr>
        <p:spPr>
          <a:xfrm>
            <a:off x="6248400" y="4343402"/>
            <a:ext cx="23622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John 19:28b, 29b</a:t>
            </a:r>
            <a:endParaRPr sz="2400">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7"/>
          <p:cNvSpPr txBox="1"/>
          <p:nvPr/>
        </p:nvSpPr>
        <p:spPr>
          <a:xfrm>
            <a:off x="1752600" y="5382162"/>
            <a:ext cx="2895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 Thirst”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Patrick Reyntiens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Ampleforth Abbey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York, England</a:t>
            </a:r>
            <a:endParaRPr/>
          </a:p>
        </p:txBody>
      </p:sp>
      <p:pic>
        <p:nvPicPr>
          <p:cNvPr id="308" name="Google Shape;308;p37"/>
          <p:cNvPicPr preferRelativeResize="0"/>
          <p:nvPr/>
        </p:nvPicPr>
        <p:blipFill rotWithShape="1">
          <a:blip r:embed="rId3">
            <a:alphaModFix/>
          </a:blip>
          <a:srcRect/>
          <a:stretch/>
        </p:blipFill>
        <p:spPr>
          <a:xfrm>
            <a:off x="5105400" y="1"/>
            <a:ext cx="4953000" cy="677333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8"/>
          <p:cNvSpPr/>
          <p:nvPr/>
        </p:nvSpPr>
        <p:spPr>
          <a:xfrm>
            <a:off x="2743200" y="1944468"/>
            <a:ext cx="7239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Jesus had received the wine, he said, "It is finished." Then he bowed his head and gave up his spirit.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314" name="Google Shape;314;p3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19:30</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39"/>
          <p:cNvPicPr preferRelativeResize="0"/>
          <p:nvPr/>
        </p:nvPicPr>
        <p:blipFill rotWithShape="1">
          <a:blip r:embed="rId3">
            <a:alphaModFix/>
          </a:blip>
          <a:srcRect/>
          <a:stretch/>
        </p:blipFill>
        <p:spPr>
          <a:xfrm>
            <a:off x="2743201" y="-1"/>
            <a:ext cx="6781800" cy="6268912"/>
          </a:xfrm>
          <a:prstGeom prst="rect">
            <a:avLst/>
          </a:prstGeom>
          <a:noFill/>
          <a:ln>
            <a:noFill/>
          </a:ln>
        </p:spPr>
      </p:pic>
      <p:sp>
        <p:nvSpPr>
          <p:cNvPr id="320" name="Google Shape;320;p39"/>
          <p:cNvSpPr txBox="1"/>
          <p:nvPr/>
        </p:nvSpPr>
        <p:spPr>
          <a:xfrm>
            <a:off x="3352800" y="6474023"/>
            <a:ext cx="5334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Crucifixion  --  Frank Wesley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886200" y="1944470"/>
            <a:ext cx="5410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My God, my God,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why have you forsaken me?</a:t>
            </a:r>
            <a:endParaRPr sz="3600">
              <a:solidFill>
                <a:schemeClr val="lt1"/>
              </a:solidFill>
              <a:latin typeface="Calibri"/>
              <a:ea typeface="Calibri"/>
              <a:cs typeface="Calibri"/>
              <a:sym typeface="Calibri"/>
            </a:endParaRPr>
          </a:p>
        </p:txBody>
      </p:sp>
      <p:sp>
        <p:nvSpPr>
          <p:cNvPr id="108" name="Google Shape;108;p4"/>
          <p:cNvSpPr txBox="1"/>
          <p:nvPr/>
        </p:nvSpPr>
        <p:spPr>
          <a:xfrm>
            <a:off x="5105400" y="3962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22:1a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0"/>
          <p:cNvSpPr/>
          <p:nvPr/>
        </p:nvSpPr>
        <p:spPr>
          <a:xfrm>
            <a:off x="2971800" y="1371600"/>
            <a:ext cx="6248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Joseph of Arimathea, who was a disciple of Jesus, … came and removed his body. Nicodemus … also came, bringing a mixture of myrrh and aloes …</a:t>
            </a:r>
            <a:endParaRPr sz="3600">
              <a:solidFill>
                <a:schemeClr val="lt1"/>
              </a:solidFill>
              <a:latin typeface="Calibri"/>
              <a:ea typeface="Calibri"/>
              <a:cs typeface="Calibri"/>
              <a:sym typeface="Calibri"/>
            </a:endParaRPr>
          </a:p>
        </p:txBody>
      </p:sp>
      <p:sp>
        <p:nvSpPr>
          <p:cNvPr id="326" name="Google Shape;326;p4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19:38ac, 39a</a:t>
            </a:r>
            <a:endParaRPr sz="2400">
              <a:solidFill>
                <a:srgbClr val="F2F2F2"/>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1"/>
          <p:cNvSpPr txBox="1"/>
          <p:nvPr/>
        </p:nvSpPr>
        <p:spPr>
          <a:xfrm>
            <a:off x="1752600" y="5304473"/>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Deposition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Caravaggio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City</a:t>
            </a:r>
            <a:endParaRPr/>
          </a:p>
        </p:txBody>
      </p:sp>
      <p:pic>
        <p:nvPicPr>
          <p:cNvPr id="332" name="Google Shape;332;p41"/>
          <p:cNvPicPr preferRelativeResize="0"/>
          <p:nvPr/>
        </p:nvPicPr>
        <p:blipFill rotWithShape="1">
          <a:blip r:embed="rId3">
            <a:alphaModFix/>
          </a:blip>
          <a:srcRect/>
          <a:stretch/>
        </p:blipFill>
        <p:spPr>
          <a:xfrm>
            <a:off x="4603552" y="0"/>
            <a:ext cx="4616648" cy="6858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2"/>
          <p:cNvSpPr/>
          <p:nvPr/>
        </p:nvSpPr>
        <p:spPr>
          <a:xfrm>
            <a:off x="2819400" y="1905001"/>
            <a:ext cx="7086600" cy="17937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so, because it was the Jewish day of Preparation, and the tomb was nearby, they laid Jesus there.</a:t>
            </a:r>
            <a:endParaRPr sz="3600">
              <a:solidFill>
                <a:schemeClr val="lt1"/>
              </a:solidFill>
              <a:latin typeface="Calibri"/>
              <a:ea typeface="Calibri"/>
              <a:cs typeface="Calibri"/>
              <a:sym typeface="Calibri"/>
            </a:endParaRPr>
          </a:p>
        </p:txBody>
      </p:sp>
      <p:sp>
        <p:nvSpPr>
          <p:cNvPr id="338" name="Google Shape;338;p4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19:42</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3"/>
          <p:cNvSpPr txBox="1"/>
          <p:nvPr/>
        </p:nvSpPr>
        <p:spPr>
          <a:xfrm>
            <a:off x="1752600" y="5029200"/>
            <a:ext cx="2743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Carried Down to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Eugene Delacroix</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Museum of Western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Tokyo, Japan</a:t>
            </a:r>
            <a:endParaRPr/>
          </a:p>
        </p:txBody>
      </p:sp>
      <p:pic>
        <p:nvPicPr>
          <p:cNvPr id="344" name="Google Shape;344;p43"/>
          <p:cNvPicPr preferRelativeResize="0"/>
          <p:nvPr/>
        </p:nvPicPr>
        <p:blipFill rotWithShape="1">
          <a:blip r:embed="rId3">
            <a:alphaModFix/>
          </a:blip>
          <a:srcRect/>
          <a:stretch/>
        </p:blipFill>
        <p:spPr>
          <a:xfrm>
            <a:off x="4844654" y="0"/>
            <a:ext cx="5518547" cy="6858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350" name="Google Shape;350;p4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dirty="0"/>
              <a:t>https://tableviewmethodist.blogspot.com/p/bible-story-windows.html</a:t>
            </a:r>
            <a:endParaRPr sz="1600"/>
          </a:p>
          <a:p>
            <a:pPr marL="342900" lvl="0" indent="-342900" algn="l" rtl="0">
              <a:spcBef>
                <a:spcPts val="320"/>
              </a:spcBef>
              <a:spcAft>
                <a:spcPts val="0"/>
              </a:spcAft>
              <a:buClr>
                <a:schemeClr val="lt1"/>
              </a:buClr>
              <a:buSzPts val="1600"/>
              <a:buNone/>
            </a:pPr>
            <a:r>
              <a:rPr lang="en-US" sz="1600" dirty="0"/>
              <a:t>https://commons.wikimedia.org/wiki/File:Parroquia_de_la_Asunci%C3%B3n_de_Mar%C3%ADa_(Coatepec_Harinas)_Estado_de_M%C3%A9xico,M%C3%A9xico.jpg</a:t>
            </a:r>
            <a:endParaRPr sz="1600"/>
          </a:p>
          <a:p>
            <a:pPr marL="342900" lvl="0" indent="-342900" algn="l" rtl="0">
              <a:spcBef>
                <a:spcPts val="320"/>
              </a:spcBef>
              <a:spcAft>
                <a:spcPts val="0"/>
              </a:spcAft>
              <a:buClr>
                <a:schemeClr val="lt1"/>
              </a:buClr>
              <a:buSzPts val="1600"/>
              <a:buNone/>
            </a:pPr>
            <a:r>
              <a:rPr lang="en-US" sz="1600" dirty="0"/>
              <a:t>https://commons.wikimedia.org/wiki/File:Ruizanglada_-_Cristo_Negro_180x150_1995_A-L_-_Catalogo_1995_Palacio_de_Sastago_Zaragoza.jpg</a:t>
            </a:r>
            <a:endParaRPr sz="1600"/>
          </a:p>
          <a:p>
            <a:pPr marL="342900" lvl="0" indent="-342900" algn="l" rtl="0">
              <a:spcBef>
                <a:spcPts val="320"/>
              </a:spcBef>
              <a:spcAft>
                <a:spcPts val="0"/>
              </a:spcAft>
              <a:buClr>
                <a:schemeClr val="lt1"/>
              </a:buClr>
              <a:buSzPts val="1600"/>
              <a:buNone/>
            </a:pPr>
            <a:r>
              <a:rPr lang="en-US" sz="1600" dirty="0"/>
              <a:t>https://commons.wikimedia.org/wiki/File:Christus_im_garten_Giovanni_di_Paolo.Vatican.jpg</a:t>
            </a:r>
            <a:endParaRPr sz="1600"/>
          </a:p>
          <a:p>
            <a:pPr marL="342900" lvl="0" indent="-342900" algn="l" rtl="0">
              <a:spcBef>
                <a:spcPts val="320"/>
              </a:spcBef>
              <a:spcAft>
                <a:spcPts val="0"/>
              </a:spcAft>
              <a:buClr>
                <a:schemeClr val="lt1"/>
              </a:buClr>
              <a:buSzPts val="1600"/>
              <a:buNone/>
            </a:pPr>
            <a:r>
              <a:rPr lang="en-US" sz="1600" dirty="0"/>
              <a:t>https://commons.wikimedia.org/wiki/File:Giotto_-_Scrovegni_-_-31-_-_Kiss_of_Judas.jpg</a:t>
            </a:r>
            <a:endParaRPr sz="1600"/>
          </a:p>
          <a:p>
            <a:pPr marL="342900" lvl="0" indent="-342900" algn="l" rtl="0">
              <a:spcBef>
                <a:spcPts val="320"/>
              </a:spcBef>
              <a:spcAft>
                <a:spcPts val="0"/>
              </a:spcAft>
              <a:buClr>
                <a:schemeClr val="lt1"/>
              </a:buClr>
              <a:buSzPts val="1600"/>
              <a:buNone/>
            </a:pPr>
            <a:r>
              <a:rPr lang="en-US" sz="1600" dirty="0"/>
              <a:t>https://commons.wikimedia.org/wiki/File:Albrecht_Altdorfer_-_The_Arrest_of_Christ_-_WGA00224.jpg</a:t>
            </a:r>
            <a:endParaRPr sz="1600"/>
          </a:p>
          <a:p>
            <a:pPr marL="342900" lvl="0" indent="-342900" algn="l" rtl="0">
              <a:spcBef>
                <a:spcPts val="320"/>
              </a:spcBef>
              <a:spcAft>
                <a:spcPts val="0"/>
              </a:spcAft>
              <a:buClr>
                <a:schemeClr val="lt1"/>
              </a:buClr>
              <a:buSzPts val="1600"/>
              <a:buNone/>
            </a:pPr>
            <a:r>
              <a:rPr lang="en-US" sz="1600" dirty="0"/>
              <a:t>https://commons.wikimedia.org/wiki/File:Master_of_the_Karlsruhe_Passion_-_Arrest_of_Christ.jpeg</a:t>
            </a:r>
            <a:endParaRPr sz="1600"/>
          </a:p>
          <a:p>
            <a:pPr marL="342900" lvl="0" indent="-342900" algn="l" rtl="0">
              <a:spcBef>
                <a:spcPts val="320"/>
              </a:spcBef>
              <a:spcAft>
                <a:spcPts val="0"/>
              </a:spcAft>
              <a:buClr>
                <a:schemeClr val="lt1"/>
              </a:buClr>
              <a:buSzPts val="1600"/>
              <a:buNone/>
            </a:pPr>
            <a:r>
              <a:rPr lang="en-US" sz="1600" dirty="0"/>
              <a:t>https://commons.wikimedia.org/wiki/File:Adam_de_Coster_-_The_Denial_of_Saint_Peter.jpg</a:t>
            </a:r>
            <a:endParaRPr sz="1600"/>
          </a:p>
          <a:p>
            <a:pPr marL="342900" lvl="0" indent="-342900" algn="l" rtl="0">
              <a:spcBef>
                <a:spcPts val="320"/>
              </a:spcBef>
              <a:spcAft>
                <a:spcPts val="0"/>
              </a:spcAft>
              <a:buClr>
                <a:schemeClr val="lt1"/>
              </a:buClr>
              <a:buSzPts val="1600"/>
              <a:buNone/>
            </a:pPr>
            <a:r>
              <a:rPr lang="en-US" sz="1600" dirty="0"/>
              <a:t>https://commons.wikimedia.org/wiki/File:Rembrandt_Harmensz._van_Rijn_012.jpg</a:t>
            </a:r>
            <a:endParaRPr sz="1600"/>
          </a:p>
          <a:p>
            <a:pPr marL="342900" lvl="0" indent="-342900" algn="l" rtl="0">
              <a:spcBef>
                <a:spcPts val="320"/>
              </a:spcBef>
              <a:spcAft>
                <a:spcPts val="0"/>
              </a:spcAft>
              <a:buClr>
                <a:schemeClr val="lt1"/>
              </a:buClr>
              <a:buSzPts val="1600"/>
              <a:buNone/>
            </a:pPr>
            <a:r>
              <a:rPr lang="en-US" sz="1600" dirty="0"/>
              <a:t>https://commons.wikimedia.org/wiki/File:Simon_Bening_(Flemish_-_The_Denial_of_Saint_Peter_-_Google_Art_Project.jpg</a:t>
            </a:r>
            <a:endParaRPr sz="1600"/>
          </a:p>
          <a:p>
            <a:pPr marL="342900" lvl="0" indent="-342900" algn="l" rtl="0">
              <a:spcBef>
                <a:spcPts val="320"/>
              </a:spcBef>
              <a:spcAft>
                <a:spcPts val="0"/>
              </a:spcAft>
              <a:buClr>
                <a:schemeClr val="lt1"/>
              </a:buClr>
              <a:buSzPts val="1600"/>
              <a:buNone/>
            </a:pPr>
            <a:r>
              <a:rPr lang="en-US" sz="1600" dirty="0"/>
              <a:t>https://commons.wikimedia.org/wiki/File:Brooklyn_Museum_76.132_Painted_Icon_Double_Triptych_(2).jpg</a:t>
            </a:r>
            <a:endParaRPr sz="1600"/>
          </a:p>
          <a:p>
            <a:pPr marL="342900" lvl="0" indent="-342900" algn="l" rtl="0">
              <a:spcBef>
                <a:spcPts val="320"/>
              </a:spcBef>
              <a:spcAft>
                <a:spcPts val="0"/>
              </a:spcAft>
              <a:buClr>
                <a:schemeClr val="lt1"/>
              </a:buClr>
              <a:buSzPts val="1600"/>
              <a:buNone/>
            </a:pPr>
            <a:r>
              <a:rPr lang="en-US" sz="1600" dirty="0"/>
              <a:t>https://commons.wikimedia.org/wiki/File:What_is_truth.jpg</a:t>
            </a:r>
            <a:endParaRPr sz="1600"/>
          </a:p>
          <a:p>
            <a:pPr marL="342900" lvl="0" indent="-342900" algn="l" rtl="0">
              <a:spcBef>
                <a:spcPts val="320"/>
              </a:spcBef>
              <a:spcAft>
                <a:spcPts val="0"/>
              </a:spcAft>
              <a:buClr>
                <a:schemeClr val="lt1"/>
              </a:buClr>
              <a:buSzPts val="1600"/>
              <a:buNone/>
            </a:pPr>
            <a:r>
              <a:rPr lang="en-US" sz="1600" dirty="0"/>
              <a:t>https://commons.wikimedia.org/wiki/File:Ecce_homo_by_Hieronymus_Bosch.jpg</a:t>
            </a:r>
            <a:endParaRPr sz="1600"/>
          </a:p>
          <a:p>
            <a:pPr marL="342900" lvl="0" indent="-342900" algn="l" rtl="0">
              <a:spcBef>
                <a:spcPts val="320"/>
              </a:spcBef>
              <a:spcAft>
                <a:spcPts val="0"/>
              </a:spcAft>
              <a:buClr>
                <a:schemeClr val="lt1"/>
              </a:buClr>
              <a:buSzPts val="1600"/>
              <a:buNone/>
            </a:pPr>
            <a:r>
              <a:rPr lang="en-US" sz="1600" dirty="0"/>
              <a:t>https://commons.wikimedia.org/wiki/File:Procesi%C3%B3n_V%C3%ADaCrusis_LasMesas_40.JPG</a:t>
            </a:r>
            <a:endParaRPr sz="1600"/>
          </a:p>
          <a:p>
            <a:pPr marL="342900" lvl="0" indent="-241300" algn="l" rtl="0">
              <a:spcBef>
                <a:spcPts val="320"/>
              </a:spcBef>
              <a:spcAft>
                <a:spcPts val="0"/>
              </a:spcAft>
              <a:buClr>
                <a:schemeClr val="lt1"/>
              </a:buClr>
              <a:buSzPts val="1600"/>
              <a:buNone/>
            </a:pPr>
            <a:endParaRPr sz="1500" dirty="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356" name="Google Shape;356;p4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lt1"/>
              </a:buClr>
              <a:buSzPts val="1600"/>
              <a:buNone/>
            </a:pPr>
            <a:r>
              <a:rPr lang="en-US" sz="1600" dirty="0"/>
              <a:t>https://commons.wikimedia.org/wiki/File:Procesi%C3%B3n_V%C3%ADaCrusis_LasMesas_40.JPG</a:t>
            </a:r>
          </a:p>
          <a:p>
            <a:pPr marL="342900" lvl="0" indent="-342900" algn="l" rtl="0">
              <a:spcBef>
                <a:spcPts val="320"/>
              </a:spcBef>
              <a:spcAft>
                <a:spcPts val="0"/>
              </a:spcAft>
              <a:buClr>
                <a:schemeClr val="lt1"/>
              </a:buClr>
              <a:buSzPts val="1600"/>
              <a:buNone/>
            </a:pPr>
            <a:r>
              <a:rPr lang="en-US" sz="1600" dirty="0"/>
              <a:t>http://commons.wikimedia.org/wiki/File:%22Kakindo_Crucifixion%22_-_NARA_-_558948.tif</a:t>
            </a:r>
            <a:endParaRPr sz="1600" dirty="0"/>
          </a:p>
          <a:p>
            <a:pPr marL="342900" lvl="0" indent="-342900" algn="l" rtl="0">
              <a:spcBef>
                <a:spcPts val="320"/>
              </a:spcBef>
              <a:spcAft>
                <a:spcPts val="0"/>
              </a:spcAft>
              <a:buClr>
                <a:schemeClr val="lt1"/>
              </a:buClr>
              <a:buSzPts val="1600"/>
              <a:buNone/>
            </a:pPr>
            <a:r>
              <a:rPr lang="en-US" sz="1600" dirty="0"/>
              <a:t>https://commons.wikimedia.org/wiki/File:Blake_soldiers_casting_lots.jpg</a:t>
            </a:r>
            <a:endParaRPr sz="1600" dirty="0"/>
          </a:p>
          <a:p>
            <a:pPr marL="342900" lvl="0" indent="-342900" algn="l" rtl="0">
              <a:spcBef>
                <a:spcPts val="320"/>
              </a:spcBef>
              <a:spcAft>
                <a:spcPts val="0"/>
              </a:spcAft>
              <a:buClr>
                <a:schemeClr val="lt1"/>
              </a:buClr>
              <a:buSzPts val="1600"/>
              <a:buNone/>
            </a:pPr>
            <a:r>
              <a:rPr lang="en-US" sz="1600" dirty="0"/>
              <a:t>https://commons.wikimedia.org/wiki/File:Weyden_Christ_on_the_Cross_with_Mary_and_St_John.jpg</a:t>
            </a:r>
            <a:endParaRPr sz="1600" dirty="0"/>
          </a:p>
          <a:p>
            <a:pPr marL="342900" lvl="0" indent="-342900" algn="l" rtl="0">
              <a:spcBef>
                <a:spcPts val="320"/>
              </a:spcBef>
              <a:spcAft>
                <a:spcPts val="0"/>
              </a:spcAft>
              <a:buClr>
                <a:schemeClr val="lt1"/>
              </a:buClr>
              <a:buSzPts val="1600"/>
              <a:buNone/>
            </a:pPr>
            <a:r>
              <a:rPr lang="en-US" sz="1600" dirty="0"/>
              <a:t>https://www.flickr.com/photos/paullew/8599326117/</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https://commons.wikimedia.org/wiki/File:The_Entombment_of_Christ-Caravaggio_(c.1602-3).jpg</a:t>
            </a:r>
            <a:endParaRPr dirty="0"/>
          </a:p>
          <a:p>
            <a:pPr marL="342900" lvl="0" indent="-342900" algn="l" rtl="0">
              <a:spcBef>
                <a:spcPts val="320"/>
              </a:spcBef>
              <a:spcAft>
                <a:spcPts val="0"/>
              </a:spcAft>
              <a:buClr>
                <a:schemeClr val="lt1"/>
              </a:buClr>
              <a:buSzPts val="1600"/>
              <a:buNone/>
            </a:pPr>
            <a:r>
              <a:rPr lang="en-US" sz="1600" dirty="0"/>
              <a:t>https://commons.wikimedia.org/wiki/File:Eug%C3%A8ne_Delacroix_-_Christ_Carried_Down_to_the_Tomb_-_Google_Art_Project.jpg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7391400" y="5429071"/>
            <a:ext cx="3124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Crucifixion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Parish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Coatepec, Mexico</a:t>
            </a:r>
            <a:endParaRPr/>
          </a:p>
        </p:txBody>
      </p:sp>
      <p:pic>
        <p:nvPicPr>
          <p:cNvPr id="114" name="Google Shape;114;p5"/>
          <p:cNvPicPr preferRelativeResize="0"/>
          <p:nvPr/>
        </p:nvPicPr>
        <p:blipFill rotWithShape="1">
          <a:blip r:embed="rId3">
            <a:alphaModFix/>
          </a:blip>
          <a:srcRect/>
          <a:stretch/>
        </p:blipFill>
        <p:spPr>
          <a:xfrm>
            <a:off x="2438401" y="13138"/>
            <a:ext cx="460551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95600" y="1752600"/>
            <a:ext cx="7010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we do not have a high priest who is unable to sympathize with our weaknesses, but we have one who in every respect has been tested as we are…</a:t>
            </a:r>
            <a:endParaRPr sz="3600">
              <a:solidFill>
                <a:schemeClr val="lt1"/>
              </a:solidFill>
              <a:latin typeface="Calibri"/>
              <a:ea typeface="Calibri"/>
              <a:cs typeface="Calibri"/>
              <a:sym typeface="Calibri"/>
            </a:endParaRPr>
          </a:p>
        </p:txBody>
      </p:sp>
      <p:sp>
        <p:nvSpPr>
          <p:cNvPr id="120" name="Google Shape;120;p6"/>
          <p:cNvSpPr txBox="1"/>
          <p:nvPr/>
        </p:nvSpPr>
        <p:spPr>
          <a:xfrm>
            <a:off x="5562600" y="51009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4:15a</a:t>
            </a:r>
            <a:endParaRPr sz="2400">
              <a:solidFill>
                <a:srgbClr val="F2F2F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828800" y="5429071"/>
            <a:ext cx="2209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Cristo Negro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Martin Ruiz Anglada</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Saragossa, Spain</a:t>
            </a:r>
            <a:endParaRPr/>
          </a:p>
        </p:txBody>
      </p:sp>
      <p:pic>
        <p:nvPicPr>
          <p:cNvPr id="126" name="Google Shape;126;p7"/>
          <p:cNvPicPr preferRelativeResize="0"/>
          <p:nvPr/>
        </p:nvPicPr>
        <p:blipFill rotWithShape="1">
          <a:blip r:embed="rId3">
            <a:alphaModFix/>
          </a:blip>
          <a:srcRect/>
          <a:stretch/>
        </p:blipFill>
        <p:spPr>
          <a:xfrm>
            <a:off x="4419600" y="0"/>
            <a:ext cx="56388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8"/>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After Jesus had spoken these words, he went out with his disciples … to a place where there was a garden …</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18:1ab</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p:cNvPicPr preferRelativeResize="0"/>
          <p:nvPr/>
        </p:nvPicPr>
        <p:blipFill rotWithShape="1">
          <a:blip r:embed="rId3">
            <a:alphaModFix/>
          </a:blip>
          <a:srcRect/>
          <a:stretch/>
        </p:blipFill>
        <p:spPr>
          <a:xfrm>
            <a:off x="3510260" y="0"/>
            <a:ext cx="7005340" cy="6858000"/>
          </a:xfrm>
          <a:prstGeom prst="rect">
            <a:avLst/>
          </a:prstGeom>
          <a:noFill/>
          <a:ln>
            <a:noFill/>
          </a:ln>
        </p:spPr>
      </p:pic>
      <p:sp>
        <p:nvSpPr>
          <p:cNvPr id="138" name="Google Shape;138;p9"/>
          <p:cNvSpPr txBox="1"/>
          <p:nvPr/>
        </p:nvSpPr>
        <p:spPr>
          <a:xfrm>
            <a:off x="1600200" y="5059740"/>
            <a:ext cx="1752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Garden of Gethsemane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di Paolo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Museum Vatican City</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45</Slides>
  <Notes>45</Notes>
  <HiddenSlides>0</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First Sunday after Christmas Day Year A</vt:lpstr>
      <vt:lpstr>Good Friday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6</cp:revision>
  <dcterms:created xsi:type="dcterms:W3CDTF">2016-08-31T16:46:43Z</dcterms:created>
  <dcterms:modified xsi:type="dcterms:W3CDTF">2025-08-22T20:25:59Z</dcterms:modified>
</cp:coreProperties>
</file>