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hvyqGf9ZOCevAlZKRfQ47gLOmtv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EE2124-4685-4785-BCAF-01613132A3FE}" v="56" dt="2025-10-07T20:07:09.7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42"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customschemas.google.com/relationships/presentationmetadata" Target="meta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23EE2124-4685-4785-BCAF-01613132A3FE}"/>
    <pc:docChg chg="modSld">
      <pc:chgData name="Charlotte Lew" userId="DE9u/HIIxMU0OFQg8o06/mNtqbZG0KcOoC0s0LyOtjk=" providerId="None" clId="Web-{23EE2124-4685-4785-BCAF-01613132A3FE}" dt="2025-10-07T20:07:09.782" v="27" actId="20577"/>
      <pc:docMkLst>
        <pc:docMk/>
      </pc:docMkLst>
      <pc:sldChg chg="modSp">
        <pc:chgData name="Charlotte Lew" userId="DE9u/HIIxMU0OFQg8o06/mNtqbZG0KcOoC0s0LyOtjk=" providerId="None" clId="Web-{23EE2124-4685-4785-BCAF-01613132A3FE}" dt="2025-10-07T20:05:58.593" v="9" actId="20577"/>
        <pc:sldMkLst>
          <pc:docMk/>
          <pc:sldMk cId="0" sldId="278"/>
        </pc:sldMkLst>
        <pc:spChg chg="mod">
          <ac:chgData name="Charlotte Lew" userId="DE9u/HIIxMU0OFQg8o06/mNtqbZG0KcOoC0s0LyOtjk=" providerId="None" clId="Web-{23EE2124-4685-4785-BCAF-01613132A3FE}" dt="2025-10-07T20:05:58.593" v="9" actId="20577"/>
          <ac:spMkLst>
            <pc:docMk/>
            <pc:sldMk cId="0" sldId="278"/>
            <ac:spMk id="221" creationId="{00000000-0000-0000-0000-000000000000}"/>
          </ac:spMkLst>
        </pc:spChg>
      </pc:sldChg>
      <pc:sldChg chg="modSp">
        <pc:chgData name="Charlotte Lew" userId="DE9u/HIIxMU0OFQg8o06/mNtqbZG0KcOoC0s0LyOtjk=" providerId="None" clId="Web-{23EE2124-4685-4785-BCAF-01613132A3FE}" dt="2025-10-07T20:07:09.782" v="27" actId="20577"/>
        <pc:sldMkLst>
          <pc:docMk/>
          <pc:sldMk cId="0" sldId="284"/>
        </pc:sldMkLst>
        <pc:spChg chg="mod">
          <ac:chgData name="Charlotte Lew" userId="DE9u/HIIxMU0OFQg8o06/mNtqbZG0KcOoC0s0LyOtjk=" providerId="None" clId="Web-{23EE2124-4685-4785-BCAF-01613132A3FE}" dt="2025-10-07T20:07:09.782" v="27" actId="20577"/>
          <ac:spMkLst>
            <pc:docMk/>
            <pc:sldMk cId="0" sldId="284"/>
            <ac:spMk id="25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 name="Google Shape;261;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3"/>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3"/>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2"/>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4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3"/>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3"/>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4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5"/>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6"/>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6"/>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7"/>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7"/>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8"/>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8"/>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8"/>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8"/>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0"/>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0"/>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40"/>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4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1"/>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1"/>
          <p:cNvSpPr>
            <a:spLocks noGrp="1"/>
          </p:cNvSpPr>
          <p:nvPr>
            <p:ph type="pic" idx="2"/>
          </p:nvPr>
        </p:nvSpPr>
        <p:spPr>
          <a:xfrm>
            <a:off x="2389717" y="612775"/>
            <a:ext cx="7315200" cy="4114800"/>
          </a:xfrm>
          <a:prstGeom prst="rect">
            <a:avLst/>
          </a:prstGeom>
          <a:noFill/>
          <a:ln>
            <a:noFill/>
          </a:ln>
        </p:spPr>
      </p:sp>
      <p:sp>
        <p:nvSpPr>
          <p:cNvPr id="68" name="Google Shape;68;p41"/>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4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2"/>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838200"/>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FOURTH SUNDAY OF ADVENT</a:t>
            </a:r>
            <a:endParaRPr/>
          </a:p>
        </p:txBody>
      </p:sp>
      <p:sp>
        <p:nvSpPr>
          <p:cNvPr id="89" name="Google Shape;89;p1"/>
          <p:cNvSpPr txBox="1">
            <a:spLocks noGrp="1"/>
          </p:cNvSpPr>
          <p:nvPr>
            <p:ph type="subTitle" idx="1"/>
          </p:nvPr>
        </p:nvSpPr>
        <p:spPr>
          <a:xfrm>
            <a:off x="28194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C</a:t>
            </a:r>
            <a:endParaRPr sz="5400" i="1">
              <a:solidFill>
                <a:schemeClr val="lt1"/>
              </a:solidFill>
            </a:endParaRPr>
          </a:p>
        </p:txBody>
      </p:sp>
      <p:sp>
        <p:nvSpPr>
          <p:cNvPr id="90" name="Google Shape;90;p1"/>
          <p:cNvSpPr/>
          <p:nvPr/>
        </p:nvSpPr>
        <p:spPr>
          <a:xfrm>
            <a:off x="5486400" y="5334001"/>
            <a:ext cx="5181600" cy="1384995"/>
          </a:xfrm>
          <a:prstGeom prst="rect">
            <a:avLst/>
          </a:prstGeom>
          <a:solidFill>
            <a:srgbClr val="592E0C">
              <a:alpha val="60000"/>
            </a:srgbClr>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0" i="0" u="none" strike="noStrike" cap="none">
                <a:solidFill>
                  <a:schemeClr val="lt1"/>
                </a:solidFill>
                <a:latin typeface="Calibri"/>
                <a:ea typeface="Calibri"/>
                <a:cs typeface="Calibri"/>
                <a:sym typeface="Calibri"/>
              </a:rPr>
              <a:t>Micah 5:2-5a •  Luke 1:46b-55 or Psalm 80:1-7  •  Hebrews 10:5-10  Luke 1:39-45, (46-55)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3200400" y="2189708"/>
            <a:ext cx="65913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why has this happened to me, that the mother of my Lord comes to me?</a:t>
            </a:r>
            <a:endParaRPr/>
          </a:p>
        </p:txBody>
      </p:sp>
      <p:sp>
        <p:nvSpPr>
          <p:cNvPr id="144" name="Google Shape;144;p10"/>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1:43</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752600" y="5138964"/>
            <a:ext cx="1447800" cy="163121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Visitation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Church of St. Martin</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Nohant-Vic, France</a:t>
            </a:r>
            <a:endParaRPr/>
          </a:p>
        </p:txBody>
      </p:sp>
      <p:pic>
        <p:nvPicPr>
          <p:cNvPr id="150" name="Google Shape;150;p11"/>
          <p:cNvPicPr preferRelativeResize="0"/>
          <p:nvPr/>
        </p:nvPicPr>
        <p:blipFill rotWithShape="1">
          <a:blip r:embed="rId3">
            <a:alphaModFix/>
          </a:blip>
          <a:srcRect/>
          <a:stretch/>
        </p:blipFill>
        <p:spPr>
          <a:xfrm>
            <a:off x="3524250" y="76200"/>
            <a:ext cx="7067550" cy="669398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819400" y="21336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For as soon as I heard the sound of your greeting, the child in my womb leaped for joy.</a:t>
            </a:r>
            <a:endParaRPr sz="3600">
              <a:solidFill>
                <a:schemeClr val="lt1"/>
              </a:solidFill>
              <a:latin typeface="Calibri"/>
              <a:ea typeface="Calibri"/>
              <a:cs typeface="Calibri"/>
              <a:sym typeface="Calibri"/>
            </a:endParaRPr>
          </a:p>
        </p:txBody>
      </p:sp>
      <p:sp>
        <p:nvSpPr>
          <p:cNvPr id="156" name="Google Shape;156;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1:44</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Elizabeth and Mary Greet Each Other  --  JESUS MAFA, Cameroon</a:t>
            </a:r>
            <a:endParaRPr sz="1800">
              <a:solidFill>
                <a:srgbClr val="F2F2F2"/>
              </a:solidFill>
              <a:latin typeface="Calibri"/>
              <a:ea typeface="Calibri"/>
              <a:cs typeface="Calibri"/>
              <a:sym typeface="Calibri"/>
            </a:endParaRPr>
          </a:p>
        </p:txBody>
      </p:sp>
      <p:pic>
        <p:nvPicPr>
          <p:cNvPr id="162" name="Google Shape;162;p13"/>
          <p:cNvPicPr preferRelativeResize="0"/>
          <p:nvPr/>
        </p:nvPicPr>
        <p:blipFill rotWithShape="1">
          <a:blip r:embed="rId3">
            <a:alphaModFix/>
          </a:blip>
          <a:srcRect/>
          <a:stretch/>
        </p:blipFill>
        <p:spPr>
          <a:xfrm>
            <a:off x="1556426" y="1"/>
            <a:ext cx="9111574" cy="611777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3048000" y="1828800"/>
            <a:ext cx="62484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blessed is she who believed that there would be a fulfillment of what was spoken to her by the Lord."</a:t>
            </a:r>
            <a:endParaRPr sz="3600">
              <a:solidFill>
                <a:schemeClr val="lt1"/>
              </a:solidFill>
              <a:latin typeface="Calibri"/>
              <a:ea typeface="Calibri"/>
              <a:cs typeface="Calibri"/>
              <a:sym typeface="Calibri"/>
            </a:endParaRPr>
          </a:p>
        </p:txBody>
      </p:sp>
      <p:sp>
        <p:nvSpPr>
          <p:cNvPr id="168" name="Google Shape;168;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1:45</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2209800" y="5181600"/>
            <a:ext cx="1524000"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Annunciation</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El Greco</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Ohara Museum of Art</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Kurashiki, Japan</a:t>
            </a:r>
            <a:endParaRPr/>
          </a:p>
        </p:txBody>
      </p:sp>
      <p:pic>
        <p:nvPicPr>
          <p:cNvPr id="174" name="Google Shape;174;p15"/>
          <p:cNvPicPr preferRelativeResize="0"/>
          <p:nvPr/>
        </p:nvPicPr>
        <p:blipFill rotWithShape="1">
          <a:blip r:embed="rId3">
            <a:alphaModFix/>
          </a:blip>
          <a:srcRect/>
          <a:stretch/>
        </p:blipFill>
        <p:spPr>
          <a:xfrm>
            <a:off x="4324630" y="0"/>
            <a:ext cx="5047971" cy="6858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txBox="1"/>
          <p:nvPr/>
        </p:nvSpPr>
        <p:spPr>
          <a:xfrm>
            <a:off x="1828800" y="6400800"/>
            <a:ext cx="90678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Annunciation  --  JESUS MAFA, Cameroon</a:t>
            </a:r>
            <a:endParaRPr/>
          </a:p>
        </p:txBody>
      </p:sp>
      <p:pic>
        <p:nvPicPr>
          <p:cNvPr id="180" name="Google Shape;180;p16"/>
          <p:cNvPicPr preferRelativeResize="0"/>
          <p:nvPr/>
        </p:nvPicPr>
        <p:blipFill rotWithShape="1">
          <a:blip r:embed="rId3">
            <a:alphaModFix/>
          </a:blip>
          <a:srcRect/>
          <a:stretch/>
        </p:blipFill>
        <p:spPr>
          <a:xfrm>
            <a:off x="1447800" y="0"/>
            <a:ext cx="9493043" cy="62289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p:nvPr/>
        </p:nvSpPr>
        <p:spPr>
          <a:xfrm>
            <a:off x="2743200" y="2209800"/>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Mary said, "My soul magnifies the Lord, and my spirit rejoices in God my Savior,</a:t>
            </a:r>
            <a:endParaRPr sz="3600">
              <a:solidFill>
                <a:schemeClr val="lt1"/>
              </a:solidFill>
              <a:latin typeface="Calibri"/>
              <a:ea typeface="Calibri"/>
              <a:cs typeface="Calibri"/>
              <a:sym typeface="Calibri"/>
            </a:endParaRPr>
          </a:p>
        </p:txBody>
      </p:sp>
      <p:sp>
        <p:nvSpPr>
          <p:cNvPr id="186" name="Google Shape;186;p17"/>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1:46-47</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txBox="1"/>
          <p:nvPr/>
        </p:nvSpPr>
        <p:spPr>
          <a:xfrm>
            <a:off x="1714500" y="61722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Magnificat ("My Soul Doth Magnify the Lord")  --  Baltimore Cathedral, Baltimore, MD</a:t>
            </a:r>
            <a:endParaRPr sz="1800">
              <a:solidFill>
                <a:srgbClr val="F2F2F2"/>
              </a:solidFill>
              <a:latin typeface="Calibri"/>
              <a:ea typeface="Calibri"/>
              <a:cs typeface="Calibri"/>
              <a:sym typeface="Calibri"/>
            </a:endParaRPr>
          </a:p>
        </p:txBody>
      </p:sp>
      <p:pic>
        <p:nvPicPr>
          <p:cNvPr id="192" name="Google Shape;192;p18"/>
          <p:cNvPicPr preferRelativeResize="0"/>
          <p:nvPr/>
        </p:nvPicPr>
        <p:blipFill rotWithShape="1">
          <a:blip r:embed="rId3">
            <a:alphaModFix/>
          </a:blip>
          <a:srcRect/>
          <a:stretch/>
        </p:blipFill>
        <p:spPr>
          <a:xfrm>
            <a:off x="1524000" y="609600"/>
            <a:ext cx="9144000" cy="525065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p:nvPr/>
        </p:nvSpPr>
        <p:spPr>
          <a:xfrm>
            <a:off x="2971800" y="1981200"/>
            <a:ext cx="6705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for he has looked with favor on the lowliness of his servant. Surely, from now on all generations will call me blessed;</a:t>
            </a:r>
            <a:endParaRPr/>
          </a:p>
        </p:txBody>
      </p:sp>
      <p:sp>
        <p:nvSpPr>
          <p:cNvPr id="198" name="Google Shape;198;p19"/>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1:48</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743200" y="1944469"/>
            <a:ext cx="6781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But you, O Bethlehem … when she who is in labor has brought forth … from you shall come forth … the one of peace …</a:t>
            </a:r>
            <a:endParaRPr sz="3600">
              <a:solidFill>
                <a:schemeClr val="lt1"/>
              </a:solidFill>
              <a:latin typeface="Calibri"/>
              <a:ea typeface="Calibri"/>
              <a:cs typeface="Calibri"/>
              <a:sym typeface="Calibri"/>
            </a:endParaRPr>
          </a:p>
        </p:txBody>
      </p:sp>
      <p:sp>
        <p:nvSpPr>
          <p:cNvPr id="96" name="Google Shape;96;p2"/>
          <p:cNvSpPr txBox="1"/>
          <p:nvPr/>
        </p:nvSpPr>
        <p:spPr>
          <a:xfrm>
            <a:off x="55626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Micah 5:2a, 3b, 2b, 5c</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txBox="1"/>
          <p:nvPr/>
        </p:nvSpPr>
        <p:spPr>
          <a:xfrm>
            <a:off x="1752600" y="5105400"/>
            <a:ext cx="16764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Annunciation  </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Our Lady of Pity Church Swaffham, England</a:t>
            </a:r>
            <a:endParaRPr sz="1800">
              <a:solidFill>
                <a:srgbClr val="F2F2F2"/>
              </a:solidFill>
              <a:latin typeface="Calibri"/>
              <a:ea typeface="Calibri"/>
              <a:cs typeface="Calibri"/>
              <a:sym typeface="Calibri"/>
            </a:endParaRPr>
          </a:p>
        </p:txBody>
      </p:sp>
      <p:pic>
        <p:nvPicPr>
          <p:cNvPr id="204" name="Google Shape;204;p20"/>
          <p:cNvPicPr preferRelativeResize="0"/>
          <p:nvPr/>
        </p:nvPicPr>
        <p:blipFill rotWithShape="1">
          <a:blip r:embed="rId3">
            <a:alphaModFix/>
          </a:blip>
          <a:srcRect/>
          <a:stretch/>
        </p:blipFill>
        <p:spPr>
          <a:xfrm>
            <a:off x="3799840" y="370840"/>
            <a:ext cx="6182360" cy="618236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p:nvPr/>
        </p:nvSpPr>
        <p:spPr>
          <a:xfrm>
            <a:off x="2667000" y="1752600"/>
            <a:ext cx="7315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for the Mighty One has done great things for me, and holy is his name. His mercy is for those who fear him from generation to generation.</a:t>
            </a:r>
            <a:endParaRPr sz="3600">
              <a:solidFill>
                <a:schemeClr val="lt1"/>
              </a:solidFill>
              <a:latin typeface="Calibri"/>
              <a:ea typeface="Calibri"/>
              <a:cs typeface="Calibri"/>
              <a:sym typeface="Calibri"/>
            </a:endParaRPr>
          </a:p>
        </p:txBody>
      </p:sp>
      <p:sp>
        <p:nvSpPr>
          <p:cNvPr id="210" name="Google Shape;210;p21"/>
          <p:cNvSpPr txBox="1"/>
          <p:nvPr/>
        </p:nvSpPr>
        <p:spPr>
          <a:xfrm>
            <a:off x="57150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1:49-50</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Madonna of Mercy  --  Domenico Ghirlandaio, San Salvatore di Ognissanti, Florence, Italy</a:t>
            </a:r>
            <a:endParaRPr sz="1600">
              <a:solidFill>
                <a:srgbClr val="F2F2F2"/>
              </a:solidFill>
              <a:latin typeface="Calibri"/>
              <a:ea typeface="Calibri"/>
              <a:cs typeface="Calibri"/>
              <a:sym typeface="Calibri"/>
            </a:endParaRPr>
          </a:p>
        </p:txBody>
      </p:sp>
      <p:pic>
        <p:nvPicPr>
          <p:cNvPr id="216" name="Google Shape;216;p22"/>
          <p:cNvPicPr preferRelativeResize="0"/>
          <p:nvPr/>
        </p:nvPicPr>
        <p:blipFill rotWithShape="1">
          <a:blip r:embed="rId3">
            <a:alphaModFix/>
          </a:blip>
          <a:srcRect/>
          <a:stretch/>
        </p:blipFill>
        <p:spPr>
          <a:xfrm>
            <a:off x="1524000" y="0"/>
            <a:ext cx="9144000" cy="60960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p:nvPr/>
        </p:nvSpPr>
        <p:spPr>
          <a:xfrm>
            <a:off x="3048000" y="2153918"/>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He has shown strength with his arm; he has scattered the proud in the imagination of their hearts. </a:t>
            </a:r>
            <a:endParaRPr sz="3600" dirty="0">
              <a:solidFill>
                <a:schemeClr val="lt1"/>
              </a:solidFill>
              <a:latin typeface="Calibri"/>
              <a:ea typeface="Calibri"/>
              <a:cs typeface="Calibri"/>
              <a:sym typeface="Calibri"/>
            </a:endParaRPr>
          </a:p>
        </p:txBody>
      </p:sp>
      <p:sp>
        <p:nvSpPr>
          <p:cNvPr id="222" name="Google Shape;222;p23"/>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1:51</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txBox="1"/>
          <p:nvPr/>
        </p:nvSpPr>
        <p:spPr>
          <a:xfrm>
            <a:off x="2286000" y="5181600"/>
            <a:ext cx="21336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Visitation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Father Georges Saget</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Keur Moussa Abbey</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Keur Moussa, Senegal</a:t>
            </a:r>
            <a:endParaRPr sz="1800">
              <a:solidFill>
                <a:srgbClr val="F2F2F2"/>
              </a:solidFill>
              <a:latin typeface="Calibri"/>
              <a:ea typeface="Calibri"/>
              <a:cs typeface="Calibri"/>
              <a:sym typeface="Calibri"/>
            </a:endParaRPr>
          </a:p>
        </p:txBody>
      </p:sp>
      <p:pic>
        <p:nvPicPr>
          <p:cNvPr id="228" name="Google Shape;228;p24" descr="Title: Visit of Mary to Elizabeth&#10;[Click for larger image view]"/>
          <p:cNvPicPr preferRelativeResize="0"/>
          <p:nvPr/>
        </p:nvPicPr>
        <p:blipFill rotWithShape="1">
          <a:blip r:embed="rId3">
            <a:alphaModFix/>
          </a:blip>
          <a:srcRect/>
          <a:stretch/>
        </p:blipFill>
        <p:spPr>
          <a:xfrm>
            <a:off x="5181600" y="487526"/>
            <a:ext cx="3694112" cy="58370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5"/>
          <p:cNvSpPr/>
          <p:nvPr/>
        </p:nvSpPr>
        <p:spPr>
          <a:xfrm>
            <a:off x="2819400" y="2133600"/>
            <a:ext cx="6781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has brought down the powerful from their thrones, and lifted up the lowly;</a:t>
            </a:r>
            <a:endParaRPr sz="3600">
              <a:solidFill>
                <a:schemeClr val="lt1"/>
              </a:solidFill>
              <a:latin typeface="Calibri"/>
              <a:ea typeface="Calibri"/>
              <a:cs typeface="Calibri"/>
              <a:sym typeface="Calibri"/>
            </a:endParaRPr>
          </a:p>
        </p:txBody>
      </p:sp>
      <p:sp>
        <p:nvSpPr>
          <p:cNvPr id="234" name="Google Shape;234;p25"/>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1:52</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6"/>
          <p:cNvSpPr txBox="1"/>
          <p:nvPr/>
        </p:nvSpPr>
        <p:spPr>
          <a:xfrm>
            <a:off x="1752600" y="64432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Annunciation  --  Henry Ossawa Tanner, Philadelphia Museum of Art, Philadelphia, PA</a:t>
            </a:r>
            <a:endParaRPr sz="1600">
              <a:solidFill>
                <a:srgbClr val="F2F2F2"/>
              </a:solidFill>
              <a:latin typeface="Calibri"/>
              <a:ea typeface="Calibri"/>
              <a:cs typeface="Calibri"/>
              <a:sym typeface="Calibri"/>
            </a:endParaRPr>
          </a:p>
        </p:txBody>
      </p:sp>
      <p:pic>
        <p:nvPicPr>
          <p:cNvPr id="240" name="Google Shape;240;p26"/>
          <p:cNvPicPr preferRelativeResize="0"/>
          <p:nvPr/>
        </p:nvPicPr>
        <p:blipFill rotWithShape="1">
          <a:blip r:embed="rId3">
            <a:alphaModFix/>
          </a:blip>
          <a:srcRect/>
          <a:stretch/>
        </p:blipFill>
        <p:spPr>
          <a:xfrm>
            <a:off x="2147888" y="1"/>
            <a:ext cx="7986712" cy="635896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7"/>
          <p:cNvSpPr/>
          <p:nvPr/>
        </p:nvSpPr>
        <p:spPr>
          <a:xfrm>
            <a:off x="3124200" y="2209800"/>
            <a:ext cx="6324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has filled the hungry with good things, and sent the rich away empty.</a:t>
            </a:r>
            <a:endParaRPr sz="3600">
              <a:solidFill>
                <a:schemeClr val="lt1"/>
              </a:solidFill>
              <a:latin typeface="Calibri"/>
              <a:ea typeface="Calibri"/>
              <a:cs typeface="Calibri"/>
              <a:sym typeface="Calibri"/>
            </a:endParaRPr>
          </a:p>
        </p:txBody>
      </p:sp>
      <p:sp>
        <p:nvSpPr>
          <p:cNvPr id="246" name="Google Shape;246;p27"/>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1:53</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28"/>
          <p:cNvSpPr txBox="1"/>
          <p:nvPr/>
        </p:nvSpPr>
        <p:spPr>
          <a:xfrm>
            <a:off x="1687711" y="5715001"/>
            <a:ext cx="21336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Feeding the Hungry</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Biberach, Germany</a:t>
            </a:r>
            <a:endParaRPr/>
          </a:p>
        </p:txBody>
      </p:sp>
      <p:pic>
        <p:nvPicPr>
          <p:cNvPr id="252" name="Google Shape;252;p28"/>
          <p:cNvPicPr preferRelativeResize="0"/>
          <p:nvPr/>
        </p:nvPicPr>
        <p:blipFill rotWithShape="1">
          <a:blip r:embed="rId3">
            <a:alphaModFix/>
          </a:blip>
          <a:srcRect/>
          <a:stretch/>
        </p:blipFill>
        <p:spPr>
          <a:xfrm>
            <a:off x="4267201" y="0"/>
            <a:ext cx="5170289" cy="68580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29"/>
          <p:cNvSpPr/>
          <p:nvPr/>
        </p:nvSpPr>
        <p:spPr>
          <a:xfrm>
            <a:off x="2901462" y="1524000"/>
            <a:ext cx="6553200" cy="3416279"/>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He has come to the aid of his </a:t>
            </a:r>
            <a:r>
              <a:rPr lang="en-US" sz="3600">
                <a:solidFill>
                  <a:schemeClr val="lt1"/>
                </a:solidFill>
                <a:latin typeface="Calibri"/>
                <a:ea typeface="Calibri"/>
                <a:cs typeface="Calibri"/>
                <a:sym typeface="Calibri"/>
              </a:rPr>
              <a:t>child Israel, in remembrance of </a:t>
            </a:r>
            <a:r>
              <a:rPr lang="en-US" sz="3600" dirty="0">
                <a:solidFill>
                  <a:schemeClr val="lt1"/>
                </a:solidFill>
                <a:latin typeface="Calibri"/>
                <a:ea typeface="Calibri"/>
                <a:cs typeface="Calibri"/>
                <a:sym typeface="Calibri"/>
              </a:rPr>
              <a:t>his mercy, according to the promise he made to our ancestors, to Abraham and to his descendants forever.</a:t>
            </a:r>
            <a:endParaRPr sz="3600" dirty="0">
              <a:solidFill>
                <a:schemeClr val="lt1"/>
              </a:solidFill>
              <a:latin typeface="Calibri"/>
              <a:ea typeface="Calibri"/>
              <a:cs typeface="Calibri"/>
              <a:sym typeface="Calibri"/>
            </a:endParaRPr>
          </a:p>
        </p:txBody>
      </p:sp>
      <p:sp>
        <p:nvSpPr>
          <p:cNvPr id="258" name="Google Shape;258;p29"/>
          <p:cNvSpPr txBox="1"/>
          <p:nvPr/>
        </p:nvSpPr>
        <p:spPr>
          <a:xfrm>
            <a:off x="58674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1:54-55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676400" y="5638800"/>
            <a:ext cx="19050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Nativity in the Snow</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Church near Xavier University</a:t>
            </a:r>
            <a:endParaRPr/>
          </a:p>
        </p:txBody>
      </p:sp>
      <p:pic>
        <p:nvPicPr>
          <p:cNvPr id="102" name="Google Shape;102;p3"/>
          <p:cNvPicPr preferRelativeResize="0"/>
          <p:nvPr/>
        </p:nvPicPr>
        <p:blipFill rotWithShape="1">
          <a:blip r:embed="rId3">
            <a:alphaModFix/>
          </a:blip>
          <a:srcRect/>
          <a:stretch/>
        </p:blipFill>
        <p:spPr>
          <a:xfrm>
            <a:off x="4038600" y="70426"/>
            <a:ext cx="5943600" cy="676611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30"/>
          <p:cNvSpPr txBox="1"/>
          <p:nvPr/>
        </p:nvSpPr>
        <p:spPr>
          <a:xfrm>
            <a:off x="1143000" y="6400800"/>
            <a:ext cx="98298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Presentation  --  John August Swanson</a:t>
            </a:r>
            <a:endParaRPr/>
          </a:p>
        </p:txBody>
      </p:sp>
      <p:pic>
        <p:nvPicPr>
          <p:cNvPr id="264" name="Google Shape;264;p30"/>
          <p:cNvPicPr preferRelativeResize="0"/>
          <p:nvPr/>
        </p:nvPicPr>
        <p:blipFill rotWithShape="1">
          <a:blip r:embed="rId3">
            <a:alphaModFix/>
          </a:blip>
          <a:srcRect/>
          <a:stretch/>
        </p:blipFill>
        <p:spPr>
          <a:xfrm>
            <a:off x="2311924" y="0"/>
            <a:ext cx="7594076" cy="62369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1"/>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70" name="Google Shape;270;p31"/>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dirty="0"/>
              <a:t>http://www.flickr.com/photos/howieluvzus/3100071849/ - Mark Gstohl</a:t>
            </a:r>
            <a:endParaRPr sz="1400" dirty="0"/>
          </a:p>
          <a:p>
            <a:pPr marL="342900" lvl="0" indent="-342900" algn="l" rtl="0">
              <a:spcBef>
                <a:spcPts val="280"/>
              </a:spcBef>
              <a:spcAft>
                <a:spcPts val="0"/>
              </a:spcAft>
              <a:buClr>
                <a:schemeClr val="lt1"/>
              </a:buClr>
              <a:buSzPts val="1400"/>
              <a:buNone/>
            </a:pPr>
            <a:r>
              <a:rPr lang="en-US" sz="1400" dirty="0"/>
              <a:t>www.yorckproject.de</a:t>
            </a:r>
            <a:endParaRPr dirty="0"/>
          </a:p>
          <a:p>
            <a:pPr marL="342900" lvl="0" indent="-342900" algn="l" rtl="0">
              <a:spcBef>
                <a:spcPts val="280"/>
              </a:spcBef>
              <a:spcAft>
                <a:spcPts val="0"/>
              </a:spcAft>
              <a:buClr>
                <a:schemeClr val="lt1"/>
              </a:buClr>
              <a:buSzPts val="1400"/>
              <a:buNone/>
            </a:pPr>
            <a:r>
              <a:rPr lang="en-US" sz="1400" dirty="0"/>
              <a:t>https://www.flickr.com/photos/johndonaghy/22885862/ - John Donaghy</a:t>
            </a:r>
            <a:endParaRPr dirty="0"/>
          </a:p>
          <a:p>
            <a:pPr marL="342900" lvl="0" indent="-342900" algn="l" rtl="0">
              <a:spcBef>
                <a:spcPts val="280"/>
              </a:spcBef>
              <a:spcAft>
                <a:spcPts val="0"/>
              </a:spcAft>
              <a:buClr>
                <a:schemeClr val="lt1"/>
              </a:buClr>
              <a:buSzPts val="1400"/>
              <a:buNone/>
            </a:pPr>
            <a:r>
              <a:rPr lang="en-US" sz="1400" dirty="0"/>
              <a:t>http://www.flickr.com/photos/swperman/221074981/</a:t>
            </a:r>
            <a:endParaRPr dirty="0"/>
          </a:p>
          <a:p>
            <a:pPr marL="342900" lvl="0" indent="-342900" algn="l" rtl="0">
              <a:spcBef>
                <a:spcPts val="280"/>
              </a:spcBef>
              <a:spcAft>
                <a:spcPts val="0"/>
              </a:spcAft>
              <a:buClr>
                <a:schemeClr val="lt1"/>
              </a:buClr>
              <a:buSzPts val="1400"/>
              <a:buNone/>
            </a:pPr>
            <a:r>
              <a:rPr lang="en-US" sz="1400" dirty="0"/>
              <a:t>http://diglib.library.vanderbilt.edu/act-imagelink.pl?RC=42422</a:t>
            </a:r>
            <a:endParaRPr dirty="0"/>
          </a:p>
          <a:p>
            <a:pPr marL="342900" lvl="0" indent="-342900" algn="l" rtl="0">
              <a:spcBef>
                <a:spcPts val="280"/>
              </a:spcBef>
              <a:spcAft>
                <a:spcPts val="0"/>
              </a:spcAft>
              <a:buClr>
                <a:schemeClr val="lt1"/>
              </a:buClr>
              <a:buSzPts val="1400"/>
              <a:buNone/>
            </a:pPr>
            <a:r>
              <a:rPr lang="en-US" sz="1400" dirty="0"/>
              <a:t>http://diglib.library.vanderbilt.edu/act-imagelink.pl?RC=48279</a:t>
            </a:r>
            <a:endParaRPr dirty="0"/>
          </a:p>
          <a:p>
            <a:pPr marL="342900" lvl="0" indent="-342900" algn="l" rtl="0">
              <a:spcBef>
                <a:spcPts val="280"/>
              </a:spcBef>
              <a:spcAft>
                <a:spcPts val="0"/>
              </a:spcAft>
              <a:buClr>
                <a:schemeClr val="lt1"/>
              </a:buClr>
              <a:buSzPts val="1400"/>
              <a:buNone/>
            </a:pPr>
            <a:r>
              <a:rPr lang="en-US" sz="1400" dirty="0"/>
              <a:t>https://commons.wikimedia.org/wiki/File:El_GRECO_(Domenikos_Theotokopoulos)_-_Annunciation_-_Google_Art_Project.jpg</a:t>
            </a:r>
            <a:endParaRPr dirty="0"/>
          </a:p>
          <a:p>
            <a:pPr marL="342900" lvl="0" indent="-342900" algn="l" rtl="0">
              <a:spcBef>
                <a:spcPts val="280"/>
              </a:spcBef>
              <a:spcAft>
                <a:spcPts val="0"/>
              </a:spcAft>
              <a:buClr>
                <a:schemeClr val="lt1"/>
              </a:buClr>
              <a:buSzPts val="1400"/>
              <a:buNone/>
            </a:pPr>
            <a:r>
              <a:rPr lang="en-US" sz="1400" dirty="0"/>
              <a:t>Éditions de </a:t>
            </a:r>
            <a:r>
              <a:rPr lang="en-US" sz="1400" dirty="0" err="1"/>
              <a:t>l’Emmanuel</a:t>
            </a:r>
            <a:r>
              <a:rPr lang="en-US" sz="1400" dirty="0"/>
              <a:t>, https://www.editions-emmanuel.com/contact/</a:t>
            </a:r>
            <a:endParaRPr sz="1400" dirty="0"/>
          </a:p>
          <a:p>
            <a:pPr marL="342900" lvl="0" indent="-342900" algn="l" rtl="0">
              <a:spcBef>
                <a:spcPts val="280"/>
              </a:spcBef>
              <a:spcAft>
                <a:spcPts val="0"/>
              </a:spcAft>
              <a:buClr>
                <a:schemeClr val="lt1"/>
              </a:buClr>
              <a:buSzPts val="1400"/>
              <a:buNone/>
            </a:pPr>
            <a:r>
              <a:rPr lang="en-US" sz="1400" dirty="0"/>
              <a:t>https://www.flickr.com/photos/paullew/23612984750/ - Fr Lawrence Lew, O.P.</a:t>
            </a:r>
            <a:endParaRPr dirty="0"/>
          </a:p>
          <a:p>
            <a:pPr marL="342900" lvl="0" indent="-342900" algn="l" rtl="0">
              <a:spcBef>
                <a:spcPts val="280"/>
              </a:spcBef>
              <a:spcAft>
                <a:spcPts val="0"/>
              </a:spcAft>
              <a:buClr>
                <a:schemeClr val="lt1"/>
              </a:buClr>
              <a:buSzPts val="1400"/>
              <a:buNone/>
            </a:pPr>
            <a:r>
              <a:rPr lang="en-US" sz="1400" dirty="0"/>
              <a:t>https://www.flickr.com/photos/paullew/2052404610/ - Fr Lawrence Lew, O.P.</a:t>
            </a:r>
            <a:endParaRPr dirty="0"/>
          </a:p>
          <a:p>
            <a:pPr marL="342900" lvl="0" indent="-342900" algn="l" rtl="0">
              <a:spcBef>
                <a:spcPts val="280"/>
              </a:spcBef>
              <a:spcAft>
                <a:spcPts val="0"/>
              </a:spcAft>
              <a:buClr>
                <a:schemeClr val="lt1"/>
              </a:buClr>
              <a:buSzPts val="1400"/>
              <a:buNone/>
            </a:pPr>
            <a:r>
              <a:rPr lang="en-US" sz="1400" dirty="0"/>
              <a:t>https://commons.wikimedia.org/wiki/File:Domenico_ghirlandaio,_madonna_della_misericordia,_ognissanti,_Firenze.jpg</a:t>
            </a:r>
            <a:endParaRPr dirty="0"/>
          </a:p>
          <a:p>
            <a:pPr marL="342900" lvl="0" indent="-342900" algn="l" rtl="0">
              <a:spcBef>
                <a:spcPts val="280"/>
              </a:spcBef>
              <a:spcAft>
                <a:spcPts val="0"/>
              </a:spcAft>
              <a:buClr>
                <a:schemeClr val="lt1"/>
              </a:buClr>
              <a:buSzPts val="1400"/>
              <a:buNone/>
            </a:pPr>
            <a:r>
              <a:rPr lang="en-US" sz="1400" dirty="0"/>
              <a:t>https://commons.wikimedia.org/wiki/File:KeurMoussaAutel.jpg</a:t>
            </a:r>
            <a:endParaRPr dirty="0"/>
          </a:p>
          <a:p>
            <a:pPr marL="342900" lvl="0" indent="-342900" algn="l" rtl="0">
              <a:spcBef>
                <a:spcPts val="280"/>
              </a:spcBef>
              <a:spcAft>
                <a:spcPts val="0"/>
              </a:spcAft>
              <a:buClr>
                <a:schemeClr val="lt1"/>
              </a:buClr>
              <a:buSzPts val="1400"/>
              <a:buNone/>
            </a:pPr>
            <a:r>
              <a:rPr lang="en-US" sz="1400" dirty="0"/>
              <a:t>http://www.flickr.com/photos/ebarney/4762865759/</a:t>
            </a:r>
            <a:endParaRPr dirty="0"/>
          </a:p>
          <a:p>
            <a:pPr marL="342900" lvl="0" indent="-342900" algn="l" rtl="0">
              <a:spcBef>
                <a:spcPts val="280"/>
              </a:spcBef>
              <a:spcAft>
                <a:spcPts val="0"/>
              </a:spcAft>
              <a:buClr>
                <a:schemeClr val="lt1"/>
              </a:buClr>
              <a:buSzPts val="1400"/>
              <a:buNone/>
            </a:pPr>
            <a:r>
              <a:rPr lang="en-US" sz="1400" dirty="0"/>
              <a:t>https://commons.wikimedia.org/wiki/File:Biberach_Spital_Relief_img04.jpg -  Andreas </a:t>
            </a:r>
            <a:r>
              <a:rPr lang="en-US" sz="1400" dirty="0" err="1"/>
              <a:t>Praefcke</a:t>
            </a:r>
            <a:endParaRPr sz="1400" dirty="0" err="1"/>
          </a:p>
          <a:p>
            <a:pPr marL="342900" lvl="0" indent="-342900" algn="l" rtl="0">
              <a:spcBef>
                <a:spcPts val="280"/>
              </a:spcBef>
              <a:spcAft>
                <a:spcPts val="0"/>
              </a:spcAft>
              <a:buClr>
                <a:schemeClr val="lt1"/>
              </a:buClr>
              <a:buSzPts val="1400"/>
              <a:buNone/>
            </a:pPr>
            <a:r>
              <a:rPr lang="en-US" sz="1400" dirty="0"/>
              <a:t>www.JohnAugustSwanson.com - copyright 1988 by John August Swanson</a:t>
            </a:r>
            <a:endParaRPr dirty="0"/>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895600" y="1676400"/>
            <a:ext cx="6858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In those days Mary set out and went with haste to a Judean town,</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where she entered the house of Zechariah and greeted Elizabeth.</a:t>
            </a:r>
            <a:endParaRPr/>
          </a:p>
        </p:txBody>
      </p:sp>
      <p:sp>
        <p:nvSpPr>
          <p:cNvPr id="108" name="Google Shape;108;p4"/>
          <p:cNvSpPr txBox="1"/>
          <p:nvPr/>
        </p:nvSpPr>
        <p:spPr>
          <a:xfrm>
            <a:off x="56388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1:39a, 40</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752600" y="61722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Visitation  --  Jacopo da Pontormo, Pfaarkirche, Carmignano, Italy</a:t>
            </a:r>
            <a:endParaRPr sz="1800">
              <a:solidFill>
                <a:srgbClr val="F2F2F2"/>
              </a:solidFill>
              <a:latin typeface="Calibri"/>
              <a:ea typeface="Calibri"/>
              <a:cs typeface="Calibri"/>
              <a:sym typeface="Calibri"/>
            </a:endParaRPr>
          </a:p>
        </p:txBody>
      </p:sp>
      <p:pic>
        <p:nvPicPr>
          <p:cNvPr id="114" name="Google Shape;114;p5"/>
          <p:cNvPicPr preferRelativeResize="0"/>
          <p:nvPr/>
        </p:nvPicPr>
        <p:blipFill rotWithShape="1">
          <a:blip r:embed="rId3">
            <a:alphaModFix/>
          </a:blip>
          <a:srcRect/>
          <a:stretch/>
        </p:blipFill>
        <p:spPr>
          <a:xfrm>
            <a:off x="1524000" y="246936"/>
            <a:ext cx="9144000" cy="55435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3112477" y="1828800"/>
            <a:ext cx="6324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When Elizabeth heard Mary's greeting, the child leaped in her womb.  And Elizabeth was filled with the Holy Spirit …</a:t>
            </a:r>
            <a:endParaRPr sz="3600">
              <a:solidFill>
                <a:schemeClr val="lt1"/>
              </a:solidFill>
              <a:latin typeface="Calibri"/>
              <a:ea typeface="Calibri"/>
              <a:cs typeface="Calibri"/>
              <a:sym typeface="Calibri"/>
            </a:endParaRPr>
          </a:p>
        </p:txBody>
      </p:sp>
      <p:sp>
        <p:nvSpPr>
          <p:cNvPr id="120" name="Google Shape;120;p6"/>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1:41</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676400" y="5105401"/>
            <a:ext cx="23622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Visitation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Church of El Sitio</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El Sitio, El Salvador</a:t>
            </a:r>
            <a:endParaRPr sz="1800">
              <a:solidFill>
                <a:srgbClr val="F2F2F2"/>
              </a:solidFill>
              <a:latin typeface="Calibri"/>
              <a:ea typeface="Calibri"/>
              <a:cs typeface="Calibri"/>
              <a:sym typeface="Calibri"/>
            </a:endParaRPr>
          </a:p>
        </p:txBody>
      </p:sp>
      <p:pic>
        <p:nvPicPr>
          <p:cNvPr id="126" name="Google Shape;126;p7"/>
          <p:cNvPicPr preferRelativeResize="0"/>
          <p:nvPr/>
        </p:nvPicPr>
        <p:blipFill rotWithShape="1">
          <a:blip r:embed="rId3">
            <a:alphaModFix/>
          </a:blip>
          <a:srcRect/>
          <a:stretch/>
        </p:blipFill>
        <p:spPr>
          <a:xfrm>
            <a:off x="4527550" y="19430"/>
            <a:ext cx="4540250" cy="681914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743200" y="1905000"/>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exclaimed with a loud cry, "Blessed are you among women, and blessed is the fruit of your womb.</a:t>
            </a:r>
            <a:endParaRPr sz="3600">
              <a:solidFill>
                <a:schemeClr val="lt1"/>
              </a:solidFill>
              <a:latin typeface="Calibri"/>
              <a:ea typeface="Calibri"/>
              <a:cs typeface="Calibri"/>
              <a:sym typeface="Calibri"/>
            </a:endParaRPr>
          </a:p>
        </p:txBody>
      </p:sp>
      <p:sp>
        <p:nvSpPr>
          <p:cNvPr id="132" name="Google Shape;132;p8"/>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1:42</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752600" y="5105400"/>
            <a:ext cx="15240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Visitation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Brother Eric</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Church of Reconciliation</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Taize, France</a:t>
            </a:r>
            <a:endParaRPr/>
          </a:p>
        </p:txBody>
      </p:sp>
      <p:pic>
        <p:nvPicPr>
          <p:cNvPr id="138" name="Google Shape;138;p9"/>
          <p:cNvPicPr preferRelativeResize="0"/>
          <p:nvPr/>
        </p:nvPicPr>
        <p:blipFill rotWithShape="1">
          <a:blip r:embed="rId3">
            <a:alphaModFix/>
          </a:blip>
          <a:srcRect b="-1"/>
          <a:stretch/>
        </p:blipFill>
        <p:spPr>
          <a:xfrm>
            <a:off x="3479338" y="76200"/>
            <a:ext cx="7188662" cy="67818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31</Slides>
  <Notes>31</Notes>
  <HiddenSlides>0</HiddenSlide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First Sunday after Christmas Day Year A</vt:lpstr>
      <vt:lpstr>FOURTH SUNDAY OF ADVENT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7</cp:revision>
  <dcterms:created xsi:type="dcterms:W3CDTF">2016-08-31T16:46:43Z</dcterms:created>
  <dcterms:modified xsi:type="dcterms:W3CDTF">2025-10-07T20:07:12Z</dcterms:modified>
</cp:coreProperties>
</file>