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9" roundtripDataSignature="AMtx7mhPxy2sV8YfECsw2zHnyFCQAjkXD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2DB09CB-1EB7-4E45-A005-89693F7E23F9}" v="20" dt="2025-10-08T16:08:27.51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100" d="100"/>
          <a:sy n="100" d="100"/>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30" Type="http://schemas.openxmlformats.org/officeDocument/2006/relationships/presProps" Target="presProps.xml"/><Relationship Id="rId35"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arlotte Lew" userId="DE9u/HIIxMU0OFQg8o06/mNtqbZG0KcOoC0s0LyOtjk=" providerId="None" clId="Web-{A2DB09CB-1EB7-4E45-A005-89693F7E23F9}"/>
    <pc:docChg chg="modSld">
      <pc:chgData name="Charlotte Lew" userId="DE9u/HIIxMU0OFQg8o06/mNtqbZG0KcOoC0s0LyOtjk=" providerId="None" clId="Web-{A2DB09CB-1EB7-4E45-A005-89693F7E23F9}" dt="2025-10-08T16:08:24.338" v="7" actId="20577"/>
      <pc:docMkLst>
        <pc:docMk/>
      </pc:docMkLst>
      <pc:sldChg chg="modSp">
        <pc:chgData name="Charlotte Lew" userId="DE9u/HIIxMU0OFQg8o06/mNtqbZG0KcOoC0s0LyOtjk=" providerId="None" clId="Web-{A2DB09CB-1EB7-4E45-A005-89693F7E23F9}" dt="2025-10-08T16:07:48.071" v="4" actId="20577"/>
        <pc:sldMkLst>
          <pc:docMk/>
          <pc:sldMk cId="0" sldId="259"/>
        </pc:sldMkLst>
        <pc:spChg chg="mod">
          <ac:chgData name="Charlotte Lew" userId="DE9u/HIIxMU0OFQg8o06/mNtqbZG0KcOoC0s0LyOtjk=" providerId="None" clId="Web-{A2DB09CB-1EB7-4E45-A005-89693F7E23F9}" dt="2025-10-08T16:07:48.071" v="4" actId="20577"/>
          <ac:spMkLst>
            <pc:docMk/>
            <pc:sldMk cId="0" sldId="259"/>
            <ac:spMk id="107" creationId="{00000000-0000-0000-0000-000000000000}"/>
          </ac:spMkLst>
        </pc:spChg>
      </pc:sldChg>
      <pc:sldChg chg="modSp">
        <pc:chgData name="Charlotte Lew" userId="DE9u/HIIxMU0OFQg8o06/mNtqbZG0KcOoC0s0LyOtjk=" providerId="None" clId="Web-{A2DB09CB-1EB7-4E45-A005-89693F7E23F9}" dt="2025-10-08T16:08:24.338" v="7" actId="20577"/>
        <pc:sldMkLst>
          <pc:docMk/>
          <pc:sldMk cId="0" sldId="261"/>
        </pc:sldMkLst>
        <pc:spChg chg="mod">
          <ac:chgData name="Charlotte Lew" userId="DE9u/HIIxMU0OFQg8o06/mNtqbZG0KcOoC0s0LyOtjk=" providerId="None" clId="Web-{A2DB09CB-1EB7-4E45-A005-89693F7E23F9}" dt="2025-10-08T16:08:24.338" v="7" actId="20577"/>
          <ac:spMkLst>
            <pc:docMk/>
            <pc:sldMk cId="0" sldId="261"/>
            <ac:spMk id="119"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1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1" name="Google Shape;141;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7" name="Google Shape;147;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3" name="Google Shape;153;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1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9" name="Google Shape;159;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p1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5" name="Google Shape;165;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1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1" name="Google Shape;171;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1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7" name="Google Shape;177;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1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3" name="Google Shape;183;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p1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9" name="Google Shape;189;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1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5" name="Google Shape;195;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3" name="Google Shape;93;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p2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1" name="Google Shape;201;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2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7" name="Google Shape;207;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2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3" name="Google Shape;213;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p2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9" name="Google Shape;219;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9" name="Google Shape;99;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5" name="Google Shape;105;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1" name="Google Shape;111;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7" name="Google Shape;117;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3" name="Google Shape;123;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9" name="Google Shape;129;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5" name="Google Shape;135;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25"/>
          <p:cNvSpPr txBox="1">
            <a:spLocks noGrp="1"/>
          </p:cNvSpPr>
          <p:nvPr>
            <p:ph type="ctrTitle"/>
          </p:nvPr>
        </p:nvSpPr>
        <p:spPr>
          <a:xfrm>
            <a:off x="914400" y="2130426"/>
            <a:ext cx="103632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5"/>
          <p:cNvSpPr txBox="1">
            <a:spLocks noGrp="1"/>
          </p:cNvSpPr>
          <p:nvPr>
            <p:ph type="subTitle" idx="1"/>
          </p:nvPr>
        </p:nvSpPr>
        <p:spPr>
          <a:xfrm>
            <a:off x="1828800" y="3886200"/>
            <a:ext cx="85344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chemeClr val="lt1"/>
              </a:buClr>
              <a:buSzPts val="3200"/>
              <a:buNone/>
              <a:defRPr>
                <a:solidFill>
                  <a:schemeClr val="lt1"/>
                </a:solidFill>
              </a:defRPr>
            </a:lvl1pPr>
            <a:lvl2pPr lvl="1" algn="ctr">
              <a:spcBef>
                <a:spcPts val="560"/>
              </a:spcBef>
              <a:spcAft>
                <a:spcPts val="0"/>
              </a:spcAft>
              <a:buClr>
                <a:schemeClr val="lt1"/>
              </a:buClr>
              <a:buSzPts val="2800"/>
              <a:buNone/>
              <a:defRPr>
                <a:solidFill>
                  <a:schemeClr val="lt1"/>
                </a:solidFill>
              </a:defRPr>
            </a:lvl2pPr>
            <a:lvl3pPr lvl="2" algn="ctr">
              <a:spcBef>
                <a:spcPts val="480"/>
              </a:spcBef>
              <a:spcAft>
                <a:spcPts val="0"/>
              </a:spcAft>
              <a:buClr>
                <a:schemeClr val="lt1"/>
              </a:buClr>
              <a:buSzPts val="2400"/>
              <a:buNone/>
              <a:defRPr>
                <a:solidFill>
                  <a:schemeClr val="lt1"/>
                </a:solidFill>
              </a:defRPr>
            </a:lvl3pPr>
            <a:lvl4pPr lvl="3" algn="ctr">
              <a:spcBef>
                <a:spcPts val="400"/>
              </a:spcBef>
              <a:spcAft>
                <a:spcPts val="0"/>
              </a:spcAft>
              <a:buClr>
                <a:schemeClr val="lt1"/>
              </a:buClr>
              <a:buSzPts val="2000"/>
              <a:buNone/>
              <a:defRPr>
                <a:solidFill>
                  <a:schemeClr val="lt1"/>
                </a:solidFill>
              </a:defRPr>
            </a:lvl4pPr>
            <a:lvl5pPr lvl="4" algn="ctr">
              <a:spcBef>
                <a:spcPts val="400"/>
              </a:spcBef>
              <a:spcAft>
                <a:spcPts val="0"/>
              </a:spcAft>
              <a:buClr>
                <a:schemeClr val="lt1"/>
              </a:buClr>
              <a:buSzPts val="2000"/>
              <a:buNone/>
              <a:defRPr>
                <a:solidFill>
                  <a:schemeClr val="lt1"/>
                </a:solidFill>
              </a:defRPr>
            </a:lvl5pPr>
            <a:lvl6pPr lvl="5" algn="ctr">
              <a:spcBef>
                <a:spcPts val="400"/>
              </a:spcBef>
              <a:spcAft>
                <a:spcPts val="0"/>
              </a:spcAft>
              <a:buClr>
                <a:schemeClr val="lt1"/>
              </a:buClr>
              <a:buSzPts val="2000"/>
              <a:buNone/>
              <a:defRPr>
                <a:solidFill>
                  <a:schemeClr val="lt1"/>
                </a:solidFill>
              </a:defRPr>
            </a:lvl6pPr>
            <a:lvl7pPr lvl="6" algn="ctr">
              <a:spcBef>
                <a:spcPts val="400"/>
              </a:spcBef>
              <a:spcAft>
                <a:spcPts val="0"/>
              </a:spcAft>
              <a:buClr>
                <a:schemeClr val="lt1"/>
              </a:buClr>
              <a:buSzPts val="2000"/>
              <a:buNone/>
              <a:defRPr>
                <a:solidFill>
                  <a:schemeClr val="lt1"/>
                </a:solidFill>
              </a:defRPr>
            </a:lvl7pPr>
            <a:lvl8pPr lvl="7" algn="ctr">
              <a:spcBef>
                <a:spcPts val="400"/>
              </a:spcBef>
              <a:spcAft>
                <a:spcPts val="0"/>
              </a:spcAft>
              <a:buClr>
                <a:schemeClr val="lt1"/>
              </a:buClr>
              <a:buSzPts val="2000"/>
              <a:buNone/>
              <a:defRPr>
                <a:solidFill>
                  <a:schemeClr val="lt1"/>
                </a:solidFill>
              </a:defRPr>
            </a:lvl8pPr>
            <a:lvl9pPr lvl="8" algn="ctr">
              <a:spcBef>
                <a:spcPts val="400"/>
              </a:spcBef>
              <a:spcAft>
                <a:spcPts val="0"/>
              </a:spcAft>
              <a:buClr>
                <a:schemeClr val="lt1"/>
              </a:buClr>
              <a:buSzPts val="2000"/>
              <a:buNone/>
              <a:defRPr>
                <a:solidFill>
                  <a:schemeClr val="lt1"/>
                </a:solidFill>
              </a:defRPr>
            </a:lvl9pPr>
          </a:lstStyle>
          <a:p>
            <a:endParaRPr/>
          </a:p>
        </p:txBody>
      </p:sp>
      <p:sp>
        <p:nvSpPr>
          <p:cNvPr id="18" name="Google Shape;18;p25"/>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5"/>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5"/>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34"/>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34"/>
          <p:cNvSpPr txBox="1">
            <a:spLocks noGrp="1"/>
          </p:cNvSpPr>
          <p:nvPr>
            <p:ph type="body" idx="1"/>
          </p:nvPr>
        </p:nvSpPr>
        <p:spPr>
          <a:xfrm rot="5400000">
            <a:off x="3833019" y="-1623218"/>
            <a:ext cx="4525963" cy="10972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75" name="Google Shape;75;p34"/>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34"/>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34"/>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35"/>
          <p:cNvSpPr txBox="1">
            <a:spLocks noGrp="1"/>
          </p:cNvSpPr>
          <p:nvPr>
            <p:ph type="title"/>
          </p:nvPr>
        </p:nvSpPr>
        <p:spPr>
          <a:xfrm rot="5400000">
            <a:off x="7285038" y="1828802"/>
            <a:ext cx="5851525" cy="27432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35"/>
          <p:cNvSpPr txBox="1">
            <a:spLocks noGrp="1"/>
          </p:cNvSpPr>
          <p:nvPr>
            <p:ph type="body" idx="1"/>
          </p:nvPr>
        </p:nvSpPr>
        <p:spPr>
          <a:xfrm rot="5400000">
            <a:off x="1697038" y="-812799"/>
            <a:ext cx="5851525" cy="80264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81" name="Google Shape;81;p35"/>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35"/>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35"/>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1"/>
        <p:cNvGrpSpPr/>
        <p:nvPr/>
      </p:nvGrpSpPr>
      <p:grpSpPr>
        <a:xfrm>
          <a:off x="0" y="0"/>
          <a:ext cx="0" cy="0"/>
          <a:chOff x="0" y="0"/>
          <a:chExt cx="0" cy="0"/>
        </a:xfrm>
      </p:grpSpPr>
      <p:sp>
        <p:nvSpPr>
          <p:cNvPr id="22" name="Google Shape;22;p2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2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2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27"/>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27"/>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28" name="Google Shape;28;p27"/>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27"/>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27"/>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28"/>
          <p:cNvSpPr txBox="1">
            <a:spLocks noGrp="1"/>
          </p:cNvSpPr>
          <p:nvPr>
            <p:ph type="title"/>
          </p:nvPr>
        </p:nvSpPr>
        <p:spPr>
          <a:xfrm>
            <a:off x="963084" y="4406901"/>
            <a:ext cx="103632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lt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28"/>
          <p:cNvSpPr txBox="1">
            <a:spLocks noGrp="1"/>
          </p:cNvSpPr>
          <p:nvPr>
            <p:ph type="body" idx="1"/>
          </p:nvPr>
        </p:nvSpPr>
        <p:spPr>
          <a:xfrm>
            <a:off x="963084" y="2906713"/>
            <a:ext cx="103632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chemeClr val="lt1"/>
              </a:buClr>
              <a:buSzPts val="2000"/>
              <a:buNone/>
              <a:defRPr sz="2000">
                <a:solidFill>
                  <a:schemeClr val="lt1"/>
                </a:solidFill>
              </a:defRPr>
            </a:lvl1pPr>
            <a:lvl2pPr marL="914400" lvl="1" indent="-228600" algn="l">
              <a:spcBef>
                <a:spcPts val="360"/>
              </a:spcBef>
              <a:spcAft>
                <a:spcPts val="0"/>
              </a:spcAft>
              <a:buClr>
                <a:schemeClr val="lt1"/>
              </a:buClr>
              <a:buSzPts val="1800"/>
              <a:buNone/>
              <a:defRPr sz="1800">
                <a:solidFill>
                  <a:schemeClr val="lt1"/>
                </a:solidFill>
              </a:defRPr>
            </a:lvl2pPr>
            <a:lvl3pPr marL="1371600" lvl="2" indent="-228600" algn="l">
              <a:spcBef>
                <a:spcPts val="320"/>
              </a:spcBef>
              <a:spcAft>
                <a:spcPts val="0"/>
              </a:spcAft>
              <a:buClr>
                <a:schemeClr val="lt1"/>
              </a:buClr>
              <a:buSzPts val="1600"/>
              <a:buNone/>
              <a:defRPr sz="1600">
                <a:solidFill>
                  <a:schemeClr val="lt1"/>
                </a:solidFill>
              </a:defRPr>
            </a:lvl3pPr>
            <a:lvl4pPr marL="1828800" lvl="3" indent="-228600" algn="l">
              <a:spcBef>
                <a:spcPts val="280"/>
              </a:spcBef>
              <a:spcAft>
                <a:spcPts val="0"/>
              </a:spcAft>
              <a:buClr>
                <a:schemeClr val="lt1"/>
              </a:buClr>
              <a:buSzPts val="1400"/>
              <a:buNone/>
              <a:defRPr sz="1400">
                <a:solidFill>
                  <a:schemeClr val="lt1"/>
                </a:solidFill>
              </a:defRPr>
            </a:lvl4pPr>
            <a:lvl5pPr marL="2286000" lvl="4" indent="-228600" algn="l">
              <a:spcBef>
                <a:spcPts val="280"/>
              </a:spcBef>
              <a:spcAft>
                <a:spcPts val="0"/>
              </a:spcAft>
              <a:buClr>
                <a:schemeClr val="lt1"/>
              </a:buClr>
              <a:buSzPts val="1400"/>
              <a:buNone/>
              <a:defRPr sz="1400">
                <a:solidFill>
                  <a:schemeClr val="lt1"/>
                </a:solidFill>
              </a:defRPr>
            </a:lvl5pPr>
            <a:lvl6pPr marL="2743200" lvl="5" indent="-228600" algn="l">
              <a:spcBef>
                <a:spcPts val="280"/>
              </a:spcBef>
              <a:spcAft>
                <a:spcPts val="0"/>
              </a:spcAft>
              <a:buClr>
                <a:schemeClr val="lt1"/>
              </a:buClr>
              <a:buSzPts val="1400"/>
              <a:buNone/>
              <a:defRPr sz="1400">
                <a:solidFill>
                  <a:schemeClr val="lt1"/>
                </a:solidFill>
              </a:defRPr>
            </a:lvl6pPr>
            <a:lvl7pPr marL="3200400" lvl="6" indent="-228600" algn="l">
              <a:spcBef>
                <a:spcPts val="280"/>
              </a:spcBef>
              <a:spcAft>
                <a:spcPts val="0"/>
              </a:spcAft>
              <a:buClr>
                <a:schemeClr val="lt1"/>
              </a:buClr>
              <a:buSzPts val="1400"/>
              <a:buNone/>
              <a:defRPr sz="1400">
                <a:solidFill>
                  <a:schemeClr val="lt1"/>
                </a:solidFill>
              </a:defRPr>
            </a:lvl7pPr>
            <a:lvl8pPr marL="3657600" lvl="7" indent="-228600" algn="l">
              <a:spcBef>
                <a:spcPts val="280"/>
              </a:spcBef>
              <a:spcAft>
                <a:spcPts val="0"/>
              </a:spcAft>
              <a:buClr>
                <a:schemeClr val="lt1"/>
              </a:buClr>
              <a:buSzPts val="1400"/>
              <a:buNone/>
              <a:defRPr sz="1400">
                <a:solidFill>
                  <a:schemeClr val="lt1"/>
                </a:solidFill>
              </a:defRPr>
            </a:lvl8pPr>
            <a:lvl9pPr marL="4114800" lvl="8" indent="-228600" algn="l">
              <a:spcBef>
                <a:spcPts val="280"/>
              </a:spcBef>
              <a:spcAft>
                <a:spcPts val="0"/>
              </a:spcAft>
              <a:buClr>
                <a:schemeClr val="lt1"/>
              </a:buClr>
              <a:buSzPts val="1400"/>
              <a:buNone/>
              <a:defRPr sz="1400">
                <a:solidFill>
                  <a:schemeClr val="lt1"/>
                </a:solidFill>
              </a:defRPr>
            </a:lvl9pPr>
          </a:lstStyle>
          <a:p>
            <a:endParaRPr/>
          </a:p>
        </p:txBody>
      </p:sp>
      <p:sp>
        <p:nvSpPr>
          <p:cNvPr id="34" name="Google Shape;34;p28"/>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28"/>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28"/>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29"/>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29"/>
          <p:cNvSpPr txBox="1">
            <a:spLocks noGrp="1"/>
          </p:cNvSpPr>
          <p:nvPr>
            <p:ph type="body" idx="1"/>
          </p:nvPr>
        </p:nvSpPr>
        <p:spPr>
          <a:xfrm>
            <a:off x="609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0" name="Google Shape;40;p29"/>
          <p:cNvSpPr txBox="1">
            <a:spLocks noGrp="1"/>
          </p:cNvSpPr>
          <p:nvPr>
            <p:ph type="body" idx="2"/>
          </p:nvPr>
        </p:nvSpPr>
        <p:spPr>
          <a:xfrm>
            <a:off x="6197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1" name="Google Shape;41;p29"/>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29"/>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29"/>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30"/>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30"/>
          <p:cNvSpPr txBox="1">
            <a:spLocks noGrp="1"/>
          </p:cNvSpPr>
          <p:nvPr>
            <p:ph type="body" idx="1"/>
          </p:nvPr>
        </p:nvSpPr>
        <p:spPr>
          <a:xfrm>
            <a:off x="609600" y="1535113"/>
            <a:ext cx="5386917"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7" name="Google Shape;47;p30"/>
          <p:cNvSpPr txBox="1">
            <a:spLocks noGrp="1"/>
          </p:cNvSpPr>
          <p:nvPr>
            <p:ph type="body" idx="2"/>
          </p:nvPr>
        </p:nvSpPr>
        <p:spPr>
          <a:xfrm>
            <a:off x="609600" y="2174875"/>
            <a:ext cx="5386917"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48" name="Google Shape;48;p30"/>
          <p:cNvSpPr txBox="1">
            <a:spLocks noGrp="1"/>
          </p:cNvSpPr>
          <p:nvPr>
            <p:ph type="body" idx="3"/>
          </p:nvPr>
        </p:nvSpPr>
        <p:spPr>
          <a:xfrm>
            <a:off x="6193368" y="1535113"/>
            <a:ext cx="5389033"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9" name="Google Shape;49;p30"/>
          <p:cNvSpPr txBox="1">
            <a:spLocks noGrp="1"/>
          </p:cNvSpPr>
          <p:nvPr>
            <p:ph type="body" idx="4"/>
          </p:nvPr>
        </p:nvSpPr>
        <p:spPr>
          <a:xfrm>
            <a:off x="6193368" y="2174875"/>
            <a:ext cx="5389033"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50" name="Google Shape;50;p30"/>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30"/>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30"/>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31"/>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31"/>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31"/>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31"/>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32"/>
          <p:cNvSpPr txBox="1">
            <a:spLocks noGrp="1"/>
          </p:cNvSpPr>
          <p:nvPr>
            <p:ph type="title"/>
          </p:nvPr>
        </p:nvSpPr>
        <p:spPr>
          <a:xfrm>
            <a:off x="609601" y="273050"/>
            <a:ext cx="4011084"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32"/>
          <p:cNvSpPr txBox="1">
            <a:spLocks noGrp="1"/>
          </p:cNvSpPr>
          <p:nvPr>
            <p:ph type="body" idx="1"/>
          </p:nvPr>
        </p:nvSpPr>
        <p:spPr>
          <a:xfrm>
            <a:off x="4766733" y="273051"/>
            <a:ext cx="6815667"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lt1"/>
              </a:buClr>
              <a:buSzPts val="3200"/>
              <a:buChar char="•"/>
              <a:defRPr sz="3200"/>
            </a:lvl1pPr>
            <a:lvl2pPr marL="914400" lvl="1" indent="-406400" algn="l">
              <a:spcBef>
                <a:spcPts val="560"/>
              </a:spcBef>
              <a:spcAft>
                <a:spcPts val="0"/>
              </a:spcAft>
              <a:buClr>
                <a:schemeClr val="lt1"/>
              </a:buClr>
              <a:buSzPts val="2800"/>
              <a:buChar char="–"/>
              <a:defRPr sz="2800"/>
            </a:lvl2pPr>
            <a:lvl3pPr marL="1371600" lvl="2" indent="-381000" algn="l">
              <a:spcBef>
                <a:spcPts val="480"/>
              </a:spcBef>
              <a:spcAft>
                <a:spcPts val="0"/>
              </a:spcAft>
              <a:buClr>
                <a:schemeClr val="lt1"/>
              </a:buClr>
              <a:buSzPts val="2400"/>
              <a:buChar char="•"/>
              <a:defRPr sz="2400"/>
            </a:lvl3pPr>
            <a:lvl4pPr marL="1828800" lvl="3" indent="-355600" algn="l">
              <a:spcBef>
                <a:spcPts val="400"/>
              </a:spcBef>
              <a:spcAft>
                <a:spcPts val="0"/>
              </a:spcAft>
              <a:buClr>
                <a:schemeClr val="lt1"/>
              </a:buClr>
              <a:buSzPts val="2000"/>
              <a:buChar char="–"/>
              <a:defRPr sz="2000"/>
            </a:lvl4pPr>
            <a:lvl5pPr marL="2286000" lvl="4" indent="-355600" algn="l">
              <a:spcBef>
                <a:spcPts val="400"/>
              </a:spcBef>
              <a:spcAft>
                <a:spcPts val="0"/>
              </a:spcAft>
              <a:buClr>
                <a:schemeClr val="lt1"/>
              </a:buClr>
              <a:buSzPts val="2000"/>
              <a:buChar char="»"/>
              <a:defRPr sz="2000"/>
            </a:lvl5pPr>
            <a:lvl6pPr marL="2743200" lvl="5" indent="-355600" algn="l">
              <a:spcBef>
                <a:spcPts val="400"/>
              </a:spcBef>
              <a:spcAft>
                <a:spcPts val="0"/>
              </a:spcAft>
              <a:buClr>
                <a:schemeClr val="lt1"/>
              </a:buClr>
              <a:buSzPts val="2000"/>
              <a:buChar char="•"/>
              <a:defRPr sz="2000"/>
            </a:lvl6pPr>
            <a:lvl7pPr marL="3200400" lvl="6" indent="-355600" algn="l">
              <a:spcBef>
                <a:spcPts val="400"/>
              </a:spcBef>
              <a:spcAft>
                <a:spcPts val="0"/>
              </a:spcAft>
              <a:buClr>
                <a:schemeClr val="lt1"/>
              </a:buClr>
              <a:buSzPts val="2000"/>
              <a:buChar char="•"/>
              <a:defRPr sz="2000"/>
            </a:lvl7pPr>
            <a:lvl8pPr marL="3657600" lvl="7" indent="-355600" algn="l">
              <a:spcBef>
                <a:spcPts val="400"/>
              </a:spcBef>
              <a:spcAft>
                <a:spcPts val="0"/>
              </a:spcAft>
              <a:buClr>
                <a:schemeClr val="lt1"/>
              </a:buClr>
              <a:buSzPts val="2000"/>
              <a:buChar char="•"/>
              <a:defRPr sz="2000"/>
            </a:lvl8pPr>
            <a:lvl9pPr marL="4114800" lvl="8" indent="-355600" algn="l">
              <a:spcBef>
                <a:spcPts val="400"/>
              </a:spcBef>
              <a:spcAft>
                <a:spcPts val="0"/>
              </a:spcAft>
              <a:buClr>
                <a:schemeClr val="lt1"/>
              </a:buClr>
              <a:buSzPts val="2000"/>
              <a:buChar char="•"/>
              <a:defRPr sz="2000"/>
            </a:lvl9pPr>
          </a:lstStyle>
          <a:p>
            <a:endParaRPr/>
          </a:p>
        </p:txBody>
      </p:sp>
      <p:sp>
        <p:nvSpPr>
          <p:cNvPr id="61" name="Google Shape;61;p32"/>
          <p:cNvSpPr txBox="1">
            <a:spLocks noGrp="1"/>
          </p:cNvSpPr>
          <p:nvPr>
            <p:ph type="body" idx="2"/>
          </p:nvPr>
        </p:nvSpPr>
        <p:spPr>
          <a:xfrm>
            <a:off x="609601" y="1435101"/>
            <a:ext cx="4011084"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2" name="Google Shape;62;p32"/>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32"/>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32"/>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33"/>
          <p:cNvSpPr txBox="1">
            <a:spLocks noGrp="1"/>
          </p:cNvSpPr>
          <p:nvPr>
            <p:ph type="title"/>
          </p:nvPr>
        </p:nvSpPr>
        <p:spPr>
          <a:xfrm>
            <a:off x="2389717" y="4800600"/>
            <a:ext cx="73152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33"/>
          <p:cNvSpPr>
            <a:spLocks noGrp="1"/>
          </p:cNvSpPr>
          <p:nvPr>
            <p:ph type="pic" idx="2"/>
          </p:nvPr>
        </p:nvSpPr>
        <p:spPr>
          <a:xfrm>
            <a:off x="2389717" y="612775"/>
            <a:ext cx="7315200" cy="4114800"/>
          </a:xfrm>
          <a:prstGeom prst="rect">
            <a:avLst/>
          </a:prstGeom>
          <a:noFill/>
          <a:ln>
            <a:noFill/>
          </a:ln>
        </p:spPr>
      </p:sp>
      <p:sp>
        <p:nvSpPr>
          <p:cNvPr id="68" name="Google Shape;68;p33"/>
          <p:cNvSpPr txBox="1">
            <a:spLocks noGrp="1"/>
          </p:cNvSpPr>
          <p:nvPr>
            <p:ph type="body" idx="1"/>
          </p:nvPr>
        </p:nvSpPr>
        <p:spPr>
          <a:xfrm>
            <a:off x="2389717" y="5367338"/>
            <a:ext cx="73152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9" name="Google Shape;69;p33"/>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33"/>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33"/>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9"/>
        <p:cNvGrpSpPr/>
        <p:nvPr/>
      </p:nvGrpSpPr>
      <p:grpSpPr>
        <a:xfrm>
          <a:off x="0" y="0"/>
          <a:ext cx="0" cy="0"/>
          <a:chOff x="0" y="0"/>
          <a:chExt cx="0" cy="0"/>
        </a:xfrm>
      </p:grpSpPr>
      <p:sp>
        <p:nvSpPr>
          <p:cNvPr id="10" name="Google Shape;10;p24"/>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lt1"/>
              </a:buClr>
              <a:buSzPts val="4400"/>
              <a:buFont typeface="Calibri"/>
              <a:buNone/>
              <a:defRPr sz="4400" b="0" i="0" u="none" strike="noStrike" cap="non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4"/>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lt1"/>
              </a:buClr>
              <a:buSzPts val="3200"/>
              <a:buFont typeface="Arial"/>
              <a:buChar char="•"/>
              <a:defRPr sz="3200" b="0" i="0" u="none" strike="noStrike" cap="none">
                <a:solidFill>
                  <a:schemeClr val="lt1"/>
                </a:solidFill>
                <a:latin typeface="Calibri"/>
                <a:ea typeface="Calibri"/>
                <a:cs typeface="Calibri"/>
                <a:sym typeface="Calibri"/>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Calibri"/>
                <a:ea typeface="Calibri"/>
                <a:cs typeface="Calibri"/>
                <a:sym typeface="Calibri"/>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5pPr>
            <a:lvl6pPr marL="2743200" marR="0" lvl="5"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6pPr>
            <a:lvl7pPr marL="3200400" marR="0" lvl="6"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7pPr>
            <a:lvl8pPr marL="3657600" marR="0" lvl="7"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8pPr>
            <a:lvl9pPr marL="4114800" marR="0" lvl="8"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9pPr>
          </a:lstStyle>
          <a:p>
            <a:endParaRPr/>
          </a:p>
        </p:txBody>
      </p:sp>
      <p:sp>
        <p:nvSpPr>
          <p:cNvPr id="12" name="Google Shape;12;p24"/>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3" name="Google Shape;13;p24"/>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4" name="Google Shape;14;p24"/>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chemeClr val="lt1"/>
                </a:solidFill>
                <a:latin typeface="Calibri"/>
                <a:ea typeface="Calibri"/>
                <a:cs typeface="Calibri"/>
                <a:sym typeface="Calibri"/>
              </a:defRPr>
            </a:lvl1pPr>
            <a:lvl2pPr marL="0" marR="0" lvl="1" indent="0" algn="r" rtl="0">
              <a:spcBef>
                <a:spcPts val="0"/>
              </a:spcBef>
              <a:buNone/>
              <a:defRPr sz="1200" b="0" i="0" u="none" strike="noStrike" cap="none">
                <a:solidFill>
                  <a:schemeClr val="lt1"/>
                </a:solidFill>
                <a:latin typeface="Calibri"/>
                <a:ea typeface="Calibri"/>
                <a:cs typeface="Calibri"/>
                <a:sym typeface="Calibri"/>
              </a:defRPr>
            </a:lvl2pPr>
            <a:lvl3pPr marL="0" marR="0" lvl="2" indent="0" algn="r" rtl="0">
              <a:spcBef>
                <a:spcPts val="0"/>
              </a:spcBef>
              <a:buNone/>
              <a:defRPr sz="1200" b="0" i="0" u="none" strike="noStrike" cap="none">
                <a:solidFill>
                  <a:schemeClr val="lt1"/>
                </a:solidFill>
                <a:latin typeface="Calibri"/>
                <a:ea typeface="Calibri"/>
                <a:cs typeface="Calibri"/>
                <a:sym typeface="Calibri"/>
              </a:defRPr>
            </a:lvl3pPr>
            <a:lvl4pPr marL="0" marR="0" lvl="3" indent="0" algn="r" rtl="0">
              <a:spcBef>
                <a:spcPts val="0"/>
              </a:spcBef>
              <a:buNone/>
              <a:defRPr sz="1200" b="0" i="0" u="none" strike="noStrike" cap="none">
                <a:solidFill>
                  <a:schemeClr val="lt1"/>
                </a:solidFill>
                <a:latin typeface="Calibri"/>
                <a:ea typeface="Calibri"/>
                <a:cs typeface="Calibri"/>
                <a:sym typeface="Calibri"/>
              </a:defRPr>
            </a:lvl4pPr>
            <a:lvl5pPr marL="0" marR="0" lvl="4" indent="0" algn="r" rtl="0">
              <a:spcBef>
                <a:spcPts val="0"/>
              </a:spcBef>
              <a:buNone/>
              <a:defRPr sz="1200" b="0" i="0" u="none" strike="noStrike" cap="none">
                <a:solidFill>
                  <a:schemeClr val="lt1"/>
                </a:solidFill>
                <a:latin typeface="Calibri"/>
                <a:ea typeface="Calibri"/>
                <a:cs typeface="Calibri"/>
                <a:sym typeface="Calibri"/>
              </a:defRPr>
            </a:lvl5pPr>
            <a:lvl6pPr marL="0" marR="0" lvl="5" indent="0" algn="r" rtl="0">
              <a:spcBef>
                <a:spcPts val="0"/>
              </a:spcBef>
              <a:buNone/>
              <a:defRPr sz="1200" b="0" i="0" u="none" strike="noStrike" cap="none">
                <a:solidFill>
                  <a:schemeClr val="lt1"/>
                </a:solidFill>
                <a:latin typeface="Calibri"/>
                <a:ea typeface="Calibri"/>
                <a:cs typeface="Calibri"/>
                <a:sym typeface="Calibri"/>
              </a:defRPr>
            </a:lvl6pPr>
            <a:lvl7pPr marL="0" marR="0" lvl="6" indent="0" algn="r" rtl="0">
              <a:spcBef>
                <a:spcPts val="0"/>
              </a:spcBef>
              <a:buNone/>
              <a:defRPr sz="1200" b="0" i="0" u="none" strike="noStrike" cap="none">
                <a:solidFill>
                  <a:schemeClr val="lt1"/>
                </a:solidFill>
                <a:latin typeface="Calibri"/>
                <a:ea typeface="Calibri"/>
                <a:cs typeface="Calibri"/>
                <a:sym typeface="Calibri"/>
              </a:defRPr>
            </a:lvl7pPr>
            <a:lvl8pPr marL="0" marR="0" lvl="7" indent="0" algn="r" rtl="0">
              <a:spcBef>
                <a:spcPts val="0"/>
              </a:spcBef>
              <a:buNone/>
              <a:defRPr sz="1200" b="0" i="0" u="none" strike="noStrike" cap="none">
                <a:solidFill>
                  <a:schemeClr val="lt1"/>
                </a:solidFill>
                <a:latin typeface="Calibri"/>
                <a:ea typeface="Calibri"/>
                <a:cs typeface="Calibri"/>
                <a:sym typeface="Calibri"/>
              </a:defRPr>
            </a:lvl8pPr>
            <a:lvl9pPr marL="0" marR="0" lvl="8" indent="0" algn="r" rtl="0">
              <a:spcBef>
                <a:spcPts val="0"/>
              </a:spcBef>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7"/>
        <p:cNvGrpSpPr/>
        <p:nvPr/>
      </p:nvGrpSpPr>
      <p:grpSpPr>
        <a:xfrm>
          <a:off x="0" y="0"/>
          <a:ext cx="0" cy="0"/>
          <a:chOff x="0" y="0"/>
          <a:chExt cx="0" cy="0"/>
        </a:xfrm>
      </p:grpSpPr>
      <p:sp>
        <p:nvSpPr>
          <p:cNvPr id="88" name="Google Shape;88;p1"/>
          <p:cNvSpPr txBox="1">
            <a:spLocks noGrp="1"/>
          </p:cNvSpPr>
          <p:nvPr>
            <p:ph type="ctrTitle"/>
          </p:nvPr>
        </p:nvSpPr>
        <p:spPr>
          <a:xfrm>
            <a:off x="-266700" y="1219200"/>
            <a:ext cx="7353300" cy="16986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7F7F7F"/>
              </a:buClr>
              <a:buSzPts val="8800"/>
              <a:buFont typeface="Calibri"/>
              <a:buNone/>
            </a:pPr>
            <a:r>
              <a:rPr lang="en-US" sz="8800">
                <a:solidFill>
                  <a:srgbClr val="7F7F7F"/>
                </a:solidFill>
              </a:rPr>
              <a:t>FOURTH SUNDAY IN LENT</a:t>
            </a:r>
            <a:endParaRPr/>
          </a:p>
        </p:txBody>
      </p:sp>
      <p:sp>
        <p:nvSpPr>
          <p:cNvPr id="89" name="Google Shape;89;p1"/>
          <p:cNvSpPr txBox="1">
            <a:spLocks noGrp="1"/>
          </p:cNvSpPr>
          <p:nvPr>
            <p:ph type="subTitle" idx="1"/>
          </p:nvPr>
        </p:nvSpPr>
        <p:spPr>
          <a:xfrm>
            <a:off x="76200" y="4495800"/>
            <a:ext cx="6400800" cy="838200"/>
          </a:xfrm>
          <a:prstGeom prst="rect">
            <a:avLst/>
          </a:prstGeom>
          <a:noFill/>
          <a:ln>
            <a:noFill/>
          </a:ln>
        </p:spPr>
        <p:txBody>
          <a:bodyPr spcFirstLastPara="1" wrap="square" lIns="91425" tIns="45700" rIns="91425" bIns="45700" anchor="t" anchorCtr="0">
            <a:normAutofit lnSpcReduction="10000"/>
          </a:bodyPr>
          <a:lstStyle/>
          <a:p>
            <a:pPr marL="0" lvl="0" indent="0" algn="ctr" rtl="0">
              <a:spcBef>
                <a:spcPts val="0"/>
              </a:spcBef>
              <a:spcAft>
                <a:spcPts val="0"/>
              </a:spcAft>
              <a:buClr>
                <a:schemeClr val="lt1"/>
              </a:buClr>
              <a:buSzPts val="5400"/>
              <a:buNone/>
            </a:pPr>
            <a:r>
              <a:rPr lang="en-US" sz="5400" i="1">
                <a:solidFill>
                  <a:schemeClr val="lt1"/>
                </a:solidFill>
              </a:rPr>
              <a:t>Year C</a:t>
            </a:r>
            <a:endParaRPr/>
          </a:p>
        </p:txBody>
      </p:sp>
      <p:sp>
        <p:nvSpPr>
          <p:cNvPr id="90" name="Google Shape;90;p1"/>
          <p:cNvSpPr/>
          <p:nvPr/>
        </p:nvSpPr>
        <p:spPr>
          <a:xfrm>
            <a:off x="3962400" y="5791201"/>
            <a:ext cx="6553200" cy="954107"/>
          </a:xfrm>
          <a:prstGeom prst="rect">
            <a:avLst/>
          </a:prstGeom>
          <a:solidFill>
            <a:srgbClr val="8A8A7E">
              <a:alpha val="80000"/>
            </a:srgbClr>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Joshua 5:9-12  •  Psalm 32  •  2 Corinthians 5:16-21  Luke 15:1-3, 11b-32</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10"/>
          <p:cNvSpPr txBox="1"/>
          <p:nvPr/>
        </p:nvSpPr>
        <p:spPr>
          <a:xfrm>
            <a:off x="8001000" y="4876800"/>
            <a:ext cx="1905000" cy="83099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The Prodigal Son</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Peter Koenig</a:t>
            </a:r>
            <a:endParaRPr/>
          </a:p>
        </p:txBody>
      </p:sp>
      <p:pic>
        <p:nvPicPr>
          <p:cNvPr id="144" name="Google Shape;144;p10"/>
          <p:cNvPicPr preferRelativeResize="0"/>
          <p:nvPr/>
        </p:nvPicPr>
        <p:blipFill rotWithShape="1">
          <a:blip r:embed="rId3">
            <a:alphaModFix/>
          </a:blip>
          <a:srcRect/>
          <a:stretch/>
        </p:blipFill>
        <p:spPr>
          <a:xfrm>
            <a:off x="3429000" y="-8107"/>
            <a:ext cx="4566608" cy="6866107"/>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11"/>
          <p:cNvSpPr/>
          <p:nvPr/>
        </p:nvSpPr>
        <p:spPr>
          <a:xfrm>
            <a:off x="2971800" y="1828800"/>
            <a:ext cx="6705600" cy="28623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I will get up and go to my father, and I will say to him, "… I am no longer worthy to be called your son; treat me like one of your hired hands."'</a:t>
            </a:r>
            <a:endParaRPr/>
          </a:p>
        </p:txBody>
      </p:sp>
      <p:sp>
        <p:nvSpPr>
          <p:cNvPr id="150" name="Google Shape;150;p11"/>
          <p:cNvSpPr txBox="1"/>
          <p:nvPr/>
        </p:nvSpPr>
        <p:spPr>
          <a:xfrm>
            <a:off x="5943600" y="48006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15:18a, 19</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pic>
        <p:nvPicPr>
          <p:cNvPr id="155" name="Google Shape;155;p12"/>
          <p:cNvPicPr preferRelativeResize="0"/>
          <p:nvPr/>
        </p:nvPicPr>
        <p:blipFill rotWithShape="1">
          <a:blip r:embed="rId3">
            <a:alphaModFix/>
          </a:blip>
          <a:srcRect/>
          <a:stretch/>
        </p:blipFill>
        <p:spPr>
          <a:xfrm>
            <a:off x="1905000" y="184814"/>
            <a:ext cx="8382000" cy="5959079"/>
          </a:xfrm>
          <a:prstGeom prst="rect">
            <a:avLst/>
          </a:prstGeom>
          <a:noFill/>
          <a:ln>
            <a:noFill/>
          </a:ln>
        </p:spPr>
      </p:pic>
      <p:sp>
        <p:nvSpPr>
          <p:cNvPr id="156" name="Google Shape;156;p12"/>
          <p:cNvSpPr txBox="1"/>
          <p:nvPr/>
        </p:nvSpPr>
        <p:spPr>
          <a:xfrm>
            <a:off x="2667000" y="6334633"/>
            <a:ext cx="6858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Prodigal Son  --    John Swan, Tate Britain, London, England</a:t>
            </a:r>
            <a:endParaRPr sz="1800">
              <a:solidFill>
                <a:srgbClr val="F2F2F2"/>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13"/>
          <p:cNvSpPr/>
          <p:nvPr/>
        </p:nvSpPr>
        <p:spPr>
          <a:xfrm>
            <a:off x="2819400" y="1676400"/>
            <a:ext cx="68580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 But while he was still far off, his father saw him and was filled with compassion; he ran and put his arms around him and kissed him.</a:t>
            </a:r>
            <a:endParaRPr/>
          </a:p>
        </p:txBody>
      </p:sp>
      <p:sp>
        <p:nvSpPr>
          <p:cNvPr id="162" name="Google Shape;162;p13"/>
          <p:cNvSpPr txBox="1"/>
          <p:nvPr/>
        </p:nvSpPr>
        <p:spPr>
          <a:xfrm>
            <a:off x="5562600" y="45720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15:20b</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4"/>
          <p:cNvSpPr txBox="1"/>
          <p:nvPr/>
        </p:nvSpPr>
        <p:spPr>
          <a:xfrm>
            <a:off x="1752600" y="63246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The Prodigal Son  --  Jean Forain, ink drawing, early 20</a:t>
            </a:r>
            <a:r>
              <a:rPr lang="en-US" sz="1600" baseline="30000">
                <a:solidFill>
                  <a:srgbClr val="F2F2F2"/>
                </a:solidFill>
                <a:latin typeface="Calibri"/>
                <a:ea typeface="Calibri"/>
                <a:cs typeface="Calibri"/>
                <a:sym typeface="Calibri"/>
              </a:rPr>
              <a:t>th</a:t>
            </a:r>
            <a:r>
              <a:rPr lang="en-US" sz="1600">
                <a:solidFill>
                  <a:srgbClr val="F2F2F2"/>
                </a:solidFill>
                <a:latin typeface="Calibri"/>
                <a:ea typeface="Calibri"/>
                <a:cs typeface="Calibri"/>
                <a:sym typeface="Calibri"/>
              </a:rPr>
              <a:t> century</a:t>
            </a:r>
            <a:endParaRPr sz="1800">
              <a:solidFill>
                <a:srgbClr val="F2F2F2"/>
              </a:solidFill>
              <a:latin typeface="Calibri"/>
              <a:ea typeface="Calibri"/>
              <a:cs typeface="Calibri"/>
              <a:sym typeface="Calibri"/>
            </a:endParaRPr>
          </a:p>
        </p:txBody>
      </p:sp>
      <p:pic>
        <p:nvPicPr>
          <p:cNvPr id="168" name="Google Shape;168;p14"/>
          <p:cNvPicPr preferRelativeResize="0"/>
          <p:nvPr/>
        </p:nvPicPr>
        <p:blipFill rotWithShape="1">
          <a:blip r:embed="rId3">
            <a:alphaModFix/>
          </a:blip>
          <a:srcRect/>
          <a:stretch/>
        </p:blipFill>
        <p:spPr>
          <a:xfrm>
            <a:off x="2057401" y="341671"/>
            <a:ext cx="8173528" cy="5625934"/>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15"/>
          <p:cNvSpPr txBox="1"/>
          <p:nvPr/>
        </p:nvSpPr>
        <p:spPr>
          <a:xfrm>
            <a:off x="1752600" y="63246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The Prodigal Son  --  JESUS MAFA, Cameroon</a:t>
            </a:r>
            <a:endParaRPr sz="1800">
              <a:solidFill>
                <a:srgbClr val="F2F2F2"/>
              </a:solidFill>
              <a:latin typeface="Calibri"/>
              <a:ea typeface="Calibri"/>
              <a:cs typeface="Calibri"/>
              <a:sym typeface="Calibri"/>
            </a:endParaRPr>
          </a:p>
        </p:txBody>
      </p:sp>
      <p:pic>
        <p:nvPicPr>
          <p:cNvPr id="174" name="Google Shape;174;p15"/>
          <p:cNvPicPr preferRelativeResize="0"/>
          <p:nvPr/>
        </p:nvPicPr>
        <p:blipFill rotWithShape="1">
          <a:blip r:embed="rId3">
            <a:alphaModFix/>
          </a:blip>
          <a:srcRect/>
          <a:stretch/>
        </p:blipFill>
        <p:spPr>
          <a:xfrm>
            <a:off x="1828800" y="381001"/>
            <a:ext cx="8541908" cy="5691187"/>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16"/>
          <p:cNvSpPr txBox="1"/>
          <p:nvPr/>
        </p:nvSpPr>
        <p:spPr>
          <a:xfrm>
            <a:off x="1676400" y="5029200"/>
            <a:ext cx="2286000" cy="156966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The Return of the Prodigal Son</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Hans Feddersen</a:t>
            </a: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Kunsthalle Kiel</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Kiel, Germany</a:t>
            </a:r>
            <a:endParaRPr sz="1800">
              <a:solidFill>
                <a:srgbClr val="F2F2F2"/>
              </a:solidFill>
              <a:latin typeface="Calibri"/>
              <a:ea typeface="Calibri"/>
              <a:cs typeface="Calibri"/>
              <a:sym typeface="Calibri"/>
            </a:endParaRPr>
          </a:p>
        </p:txBody>
      </p:sp>
      <p:pic>
        <p:nvPicPr>
          <p:cNvPr id="180" name="Google Shape;180;p16"/>
          <p:cNvPicPr preferRelativeResize="0"/>
          <p:nvPr/>
        </p:nvPicPr>
        <p:blipFill rotWithShape="1">
          <a:blip r:embed="rId3">
            <a:alphaModFix/>
          </a:blip>
          <a:srcRect/>
          <a:stretch/>
        </p:blipFill>
        <p:spPr>
          <a:xfrm>
            <a:off x="4419600" y="0"/>
            <a:ext cx="4953000" cy="68580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17"/>
          <p:cNvSpPr txBox="1"/>
          <p:nvPr/>
        </p:nvSpPr>
        <p:spPr>
          <a:xfrm>
            <a:off x="1524000" y="5458361"/>
            <a:ext cx="1676400" cy="132343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The Return of the Prodigal Son</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Elena Murariu</a:t>
            </a:r>
            <a:endParaRPr sz="1600">
              <a:solidFill>
                <a:srgbClr val="F2F2F2"/>
              </a:solidFill>
              <a:latin typeface="Calibri"/>
              <a:ea typeface="Calibri"/>
              <a:cs typeface="Calibri"/>
              <a:sym typeface="Calibri"/>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p:txBody>
      </p:sp>
      <p:pic>
        <p:nvPicPr>
          <p:cNvPr id="186" name="Google Shape;186;p17"/>
          <p:cNvPicPr preferRelativeResize="0"/>
          <p:nvPr/>
        </p:nvPicPr>
        <p:blipFill rotWithShape="1">
          <a:blip r:embed="rId3">
            <a:alphaModFix/>
          </a:blip>
          <a:srcRect/>
          <a:stretch/>
        </p:blipFill>
        <p:spPr>
          <a:xfrm>
            <a:off x="3331409" y="0"/>
            <a:ext cx="7051082" cy="6852514"/>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18"/>
          <p:cNvSpPr txBox="1"/>
          <p:nvPr/>
        </p:nvSpPr>
        <p:spPr>
          <a:xfrm>
            <a:off x="1676400" y="5257801"/>
            <a:ext cx="2209800" cy="138499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The Return of the Prodigal Son</a:t>
            </a:r>
            <a:endParaRPr/>
          </a:p>
          <a:p>
            <a:pPr marL="0" marR="0" lvl="0" indent="0" algn="ctr" rtl="0">
              <a:spcBef>
                <a:spcPts val="0"/>
              </a:spcBef>
              <a:spcAft>
                <a:spcPts val="0"/>
              </a:spcAft>
              <a:buNone/>
            </a:pP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Rembrandt</a:t>
            </a:r>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Hermitage Museum</a:t>
            </a:r>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St. Petersburg, Russia</a:t>
            </a:r>
            <a:endParaRPr sz="1600">
              <a:solidFill>
                <a:srgbClr val="F2F2F2"/>
              </a:solidFill>
              <a:latin typeface="Calibri"/>
              <a:ea typeface="Calibri"/>
              <a:cs typeface="Calibri"/>
              <a:sym typeface="Calibri"/>
            </a:endParaRPr>
          </a:p>
        </p:txBody>
      </p:sp>
      <p:pic>
        <p:nvPicPr>
          <p:cNvPr id="192" name="Google Shape;192;p18"/>
          <p:cNvPicPr preferRelativeResize="0"/>
          <p:nvPr/>
        </p:nvPicPr>
        <p:blipFill rotWithShape="1">
          <a:blip r:embed="rId3">
            <a:alphaModFix/>
          </a:blip>
          <a:srcRect/>
          <a:stretch/>
        </p:blipFill>
        <p:spPr>
          <a:xfrm>
            <a:off x="4327758" y="0"/>
            <a:ext cx="5349642" cy="68580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p19"/>
          <p:cNvSpPr/>
          <p:nvPr/>
        </p:nvSpPr>
        <p:spPr>
          <a:xfrm>
            <a:off x="2895600" y="1752600"/>
            <a:ext cx="70866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'Quickly, bring out a robe--the best one--and put it on him; … And get the fatted calf and kill it, and let us eat and celebrate;</a:t>
            </a:r>
            <a:endParaRPr sz="3600">
              <a:solidFill>
                <a:schemeClr val="lt1"/>
              </a:solidFill>
              <a:latin typeface="Calibri"/>
              <a:ea typeface="Calibri"/>
              <a:cs typeface="Calibri"/>
              <a:sym typeface="Calibri"/>
            </a:endParaRPr>
          </a:p>
        </p:txBody>
      </p:sp>
      <p:sp>
        <p:nvSpPr>
          <p:cNvPr id="198" name="Google Shape;198;p19"/>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15:22b, 23</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2"/>
          <p:cNvSpPr/>
          <p:nvPr/>
        </p:nvSpPr>
        <p:spPr>
          <a:xfrm>
            <a:off x="3124200" y="1443841"/>
            <a:ext cx="6553200" cy="34163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b="0" i="0" u="none" strike="noStrike" cap="none">
                <a:solidFill>
                  <a:schemeClr val="lt1"/>
                </a:solidFill>
                <a:latin typeface="Calibri"/>
                <a:ea typeface="Calibri"/>
                <a:cs typeface="Calibri"/>
                <a:sym typeface="Calibri"/>
              </a:rPr>
              <a:t>… the Pharisees … were grumbling and saying, "This fellow welcomes sinners and eats with them."</a:t>
            </a:r>
            <a:endParaRPr/>
          </a:p>
          <a:p>
            <a:pPr marL="0" marR="0" lvl="0" indent="0" algn="l" rtl="0">
              <a:spcBef>
                <a:spcPts val="0"/>
              </a:spcBef>
              <a:spcAft>
                <a:spcPts val="0"/>
              </a:spcAft>
              <a:buNone/>
            </a:pPr>
            <a:r>
              <a:rPr lang="en-US" sz="3600">
                <a:solidFill>
                  <a:schemeClr val="lt1"/>
                </a:solidFill>
                <a:latin typeface="Calibri"/>
                <a:ea typeface="Calibri"/>
                <a:cs typeface="Calibri"/>
                <a:sym typeface="Calibri"/>
              </a:rPr>
              <a:t>So he told them this parable:</a:t>
            </a:r>
            <a:endParaRPr/>
          </a:p>
          <a:p>
            <a:pPr marL="0" marR="0" lvl="0" indent="0" algn="l" rtl="0">
              <a:spcBef>
                <a:spcPts val="0"/>
              </a:spcBef>
              <a:spcAft>
                <a:spcPts val="0"/>
              </a:spcAft>
              <a:buNone/>
            </a:pPr>
            <a:r>
              <a:rPr lang="en-US" sz="3600">
                <a:solidFill>
                  <a:schemeClr val="lt1"/>
                </a:solidFill>
                <a:latin typeface="Calibri"/>
                <a:ea typeface="Calibri"/>
                <a:cs typeface="Calibri"/>
                <a:sym typeface="Calibri"/>
              </a:rPr>
              <a:t>"There was a man who had two sons.</a:t>
            </a:r>
            <a:endParaRPr sz="3600">
              <a:solidFill>
                <a:schemeClr val="lt1"/>
              </a:solidFill>
              <a:latin typeface="Calibri"/>
              <a:ea typeface="Calibri"/>
              <a:cs typeface="Calibri"/>
              <a:sym typeface="Calibri"/>
            </a:endParaRPr>
          </a:p>
        </p:txBody>
      </p:sp>
      <p:sp>
        <p:nvSpPr>
          <p:cNvPr id="96" name="Google Shape;96;p2"/>
          <p:cNvSpPr txBox="1"/>
          <p:nvPr/>
        </p:nvSpPr>
        <p:spPr>
          <a:xfrm>
            <a:off x="5715000" y="4902138"/>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15:2-3, 11b</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20"/>
          <p:cNvSpPr txBox="1"/>
          <p:nvPr/>
        </p:nvSpPr>
        <p:spPr>
          <a:xfrm>
            <a:off x="1524000" y="4953000"/>
            <a:ext cx="1600200" cy="181588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Bartholome Murillo</a:t>
            </a:r>
            <a:endParaRPr/>
          </a:p>
          <a:p>
            <a:pPr marL="0" marR="0" lvl="0" indent="0" algn="ctr" rtl="0">
              <a:spcBef>
                <a:spcPts val="0"/>
              </a:spcBef>
              <a:spcAft>
                <a:spcPts val="0"/>
              </a:spcAft>
              <a:buNone/>
            </a:pP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Return of the Prodigal Son</a:t>
            </a:r>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National Gallery of Art</a:t>
            </a:r>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Washington, DC</a:t>
            </a:r>
            <a:endParaRPr sz="1600">
              <a:solidFill>
                <a:srgbClr val="F2F2F2"/>
              </a:solidFill>
              <a:latin typeface="Calibri"/>
              <a:ea typeface="Calibri"/>
              <a:cs typeface="Calibri"/>
              <a:sym typeface="Calibri"/>
            </a:endParaRPr>
          </a:p>
        </p:txBody>
      </p:sp>
      <p:pic>
        <p:nvPicPr>
          <p:cNvPr id="204" name="Google Shape;204;p20"/>
          <p:cNvPicPr preferRelativeResize="0"/>
          <p:nvPr/>
        </p:nvPicPr>
        <p:blipFill rotWithShape="1">
          <a:blip r:embed="rId3">
            <a:alphaModFix/>
          </a:blip>
          <a:srcRect/>
          <a:stretch/>
        </p:blipFill>
        <p:spPr>
          <a:xfrm>
            <a:off x="3068836" y="10886"/>
            <a:ext cx="7599164" cy="685800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21"/>
          <p:cNvSpPr/>
          <p:nvPr/>
        </p:nvSpPr>
        <p:spPr>
          <a:xfrm>
            <a:off x="3352800" y="1981200"/>
            <a:ext cx="63246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for this son of mine was dead and is alive again; he was lost and is found!'</a:t>
            </a:r>
            <a:endParaRPr sz="3600">
              <a:solidFill>
                <a:schemeClr val="lt1"/>
              </a:solidFill>
              <a:latin typeface="Calibri"/>
              <a:ea typeface="Calibri"/>
              <a:cs typeface="Calibri"/>
              <a:sym typeface="Calibri"/>
            </a:endParaRPr>
          </a:p>
        </p:txBody>
      </p:sp>
      <p:sp>
        <p:nvSpPr>
          <p:cNvPr id="210" name="Google Shape;210;p21"/>
          <p:cNvSpPr txBox="1"/>
          <p:nvPr/>
        </p:nvSpPr>
        <p:spPr>
          <a:xfrm>
            <a:off x="5943600" y="4343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15:24</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22"/>
          <p:cNvSpPr txBox="1"/>
          <p:nvPr/>
        </p:nvSpPr>
        <p:spPr>
          <a:xfrm>
            <a:off x="1714500" y="6341477"/>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The Prodigal Son --  John August Swanson, serigraph, 1984</a:t>
            </a:r>
            <a:endParaRPr/>
          </a:p>
        </p:txBody>
      </p:sp>
      <p:pic>
        <p:nvPicPr>
          <p:cNvPr id="216" name="Google Shape;216;p22"/>
          <p:cNvPicPr preferRelativeResize="0"/>
          <p:nvPr/>
        </p:nvPicPr>
        <p:blipFill rotWithShape="1">
          <a:blip r:embed="rId3">
            <a:alphaModFix/>
          </a:blip>
          <a:srcRect/>
          <a:stretch/>
        </p:blipFill>
        <p:spPr>
          <a:xfrm>
            <a:off x="1621358" y="347246"/>
            <a:ext cx="9122842" cy="5748754"/>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p23"/>
          <p:cNvSpPr txBox="1">
            <a:spLocks noGrp="1"/>
          </p:cNvSpPr>
          <p:nvPr>
            <p:ph type="title"/>
          </p:nvPr>
        </p:nvSpPr>
        <p:spPr>
          <a:xfrm>
            <a:off x="1981200" y="106362"/>
            <a:ext cx="8229600" cy="503238"/>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2400"/>
              <a:buFont typeface="Calibri"/>
              <a:buNone/>
            </a:pPr>
            <a:r>
              <a:rPr lang="en-US" sz="2400"/>
              <a:t>Credits</a:t>
            </a:r>
            <a:endParaRPr/>
          </a:p>
        </p:txBody>
      </p:sp>
      <p:sp>
        <p:nvSpPr>
          <p:cNvPr id="222" name="Google Shape;222;p23"/>
          <p:cNvSpPr txBox="1">
            <a:spLocks noGrp="1"/>
          </p:cNvSpPr>
          <p:nvPr>
            <p:ph type="body" idx="1"/>
          </p:nvPr>
        </p:nvSpPr>
        <p:spPr>
          <a:xfrm>
            <a:off x="1676400" y="609600"/>
            <a:ext cx="8991600" cy="6248400"/>
          </a:xfrm>
          <a:prstGeom prst="rect">
            <a:avLst/>
          </a:prstGeom>
          <a:noFill/>
          <a:ln>
            <a:noFill/>
          </a:ln>
        </p:spPr>
        <p:txBody>
          <a:bodyPr spcFirstLastPara="1" wrap="square" lIns="91425" tIns="45700" rIns="91425" bIns="45700" anchor="t" anchorCtr="0">
            <a:noAutofit/>
          </a:bodyPr>
          <a:lstStyle/>
          <a:p>
            <a:pPr marL="342900">
              <a:spcBef>
                <a:spcPts val="0"/>
              </a:spcBef>
              <a:buNone/>
            </a:pPr>
            <a:r>
              <a:rPr lang="en-US" sz="1500" dirty="0"/>
              <a:t>New Revised Standard Version Updated Edition Bible, copyright 2022, Division of Christian Education of the National Council of the Churches of Christ in the United States of America. Used by permission. All rights reserved.</a:t>
            </a:r>
          </a:p>
          <a:p>
            <a:pPr marL="342900">
              <a:spcBef>
                <a:spcPts val="0"/>
              </a:spcBef>
              <a:buNone/>
            </a:pPr>
            <a:endParaRPr lang="en-US" sz="1500" dirty="0"/>
          </a:p>
          <a:p>
            <a:pPr marL="342900" lvl="0" indent="-342900" algn="l" rtl="0">
              <a:spcBef>
                <a:spcPts val="320"/>
              </a:spcBef>
              <a:spcAft>
                <a:spcPts val="0"/>
              </a:spcAft>
              <a:buClr>
                <a:schemeClr val="lt1"/>
              </a:buClr>
              <a:buSzPts val="1600"/>
              <a:buNone/>
            </a:pPr>
            <a:r>
              <a:rPr lang="en-US" sz="1500" dirty="0"/>
              <a:t>https://commons.wikimedia.org/wiki/File:Going_to_Church,_by_William_H._Johnson.jpg</a:t>
            </a:r>
            <a:endParaRPr sz="1500" dirty="0"/>
          </a:p>
          <a:p>
            <a:pPr marL="342900" lvl="0" indent="-342900" algn="l" rtl="0">
              <a:spcBef>
                <a:spcPts val="320"/>
              </a:spcBef>
              <a:spcAft>
                <a:spcPts val="0"/>
              </a:spcAft>
              <a:buClr>
                <a:schemeClr val="lt1"/>
              </a:buClr>
              <a:buSzPts val="1600"/>
              <a:buNone/>
            </a:pPr>
            <a:r>
              <a:rPr lang="en-US" sz="1500" dirty="0"/>
              <a:t>https://commons.m.wikimedia.org/wiki/File:Jan_Miense_Molenaer_-_Departure_of_the_Prodigal_Son.jpg</a:t>
            </a:r>
            <a:endParaRPr sz="1500" dirty="0"/>
          </a:p>
          <a:p>
            <a:pPr marL="342900" lvl="0" indent="-342900" algn="l" rtl="0">
              <a:spcBef>
                <a:spcPts val="320"/>
              </a:spcBef>
              <a:spcAft>
                <a:spcPts val="0"/>
              </a:spcAft>
              <a:buClr>
                <a:schemeClr val="lt1"/>
              </a:buClr>
              <a:buSzPts val="1600"/>
              <a:buNone/>
            </a:pPr>
            <a:r>
              <a:rPr lang="en-US" sz="1500" dirty="0"/>
              <a:t>https://commons.wikimedia.org/wiki/File:Gerard_van_Honthorst_004.jpg</a:t>
            </a:r>
            <a:endParaRPr sz="1500" dirty="0"/>
          </a:p>
          <a:p>
            <a:pPr marL="342900" lvl="0" indent="-342900" algn="l" rtl="0">
              <a:spcBef>
                <a:spcPts val="320"/>
              </a:spcBef>
              <a:spcAft>
                <a:spcPts val="0"/>
              </a:spcAft>
              <a:buClr>
                <a:schemeClr val="lt1"/>
              </a:buClr>
              <a:buSzPts val="1600"/>
              <a:buNone/>
            </a:pPr>
            <a:r>
              <a:rPr lang="en-US" sz="1500" dirty="0"/>
              <a:t>https://commons.m.wikimedia.org/wiki/File:John_Macallan_Swan_-_The_Prodigal_Son,_1888.jpg</a:t>
            </a:r>
            <a:endParaRPr sz="1500" dirty="0"/>
          </a:p>
          <a:p>
            <a:pPr marL="342900" lvl="0" indent="-342900" algn="l" rtl="0">
              <a:spcBef>
                <a:spcPts val="320"/>
              </a:spcBef>
              <a:spcAft>
                <a:spcPts val="0"/>
              </a:spcAft>
              <a:buClr>
                <a:schemeClr val="lt1"/>
              </a:buClr>
              <a:buSzPts val="1600"/>
              <a:buNone/>
            </a:pPr>
            <a:r>
              <a:rPr lang="en-US" sz="1500" dirty="0"/>
              <a:t>https://commons.m.wikimedia.org/wiki/File:Albrecht_D%C3%BCrer_-_The_Prodigal_Son_-_WGA7275.jpg</a:t>
            </a:r>
            <a:endParaRPr sz="1500" dirty="0"/>
          </a:p>
          <a:p>
            <a:pPr marL="342900" lvl="0" indent="-342900" algn="l" rtl="0">
              <a:spcBef>
                <a:spcPts val="320"/>
              </a:spcBef>
              <a:spcAft>
                <a:spcPts val="0"/>
              </a:spcAft>
              <a:buClr>
                <a:schemeClr val="lt1"/>
              </a:buClr>
              <a:buSzPts val="1600"/>
              <a:buNone/>
            </a:pPr>
            <a:r>
              <a:rPr lang="en-US" sz="1500" dirty="0"/>
              <a:t>https://www.pwkoenig.co.uk/</a:t>
            </a:r>
            <a:endParaRPr sz="1500" dirty="0"/>
          </a:p>
          <a:p>
            <a:pPr marL="342900" lvl="0" indent="-342900" algn="l" rtl="0">
              <a:spcBef>
                <a:spcPts val="320"/>
              </a:spcBef>
              <a:spcAft>
                <a:spcPts val="0"/>
              </a:spcAft>
              <a:buClr>
                <a:schemeClr val="lt1"/>
              </a:buClr>
              <a:buSzPts val="1600"/>
              <a:buNone/>
            </a:pPr>
            <a:r>
              <a:rPr lang="en-US" sz="1500" dirty="0"/>
              <a:t>http://www.flickr.com/photos/edithosb/1464392429/</a:t>
            </a:r>
            <a:endParaRPr sz="1500" dirty="0"/>
          </a:p>
          <a:p>
            <a:pPr marL="342900" lvl="0" indent="-342900" algn="l" rtl="0">
              <a:spcBef>
                <a:spcPts val="320"/>
              </a:spcBef>
              <a:spcAft>
                <a:spcPts val="0"/>
              </a:spcAft>
              <a:buClr>
                <a:schemeClr val="lt1"/>
              </a:buClr>
              <a:buSzPts val="1600"/>
              <a:buNone/>
            </a:pPr>
            <a:r>
              <a:rPr lang="en-US" sz="1500" dirty="0"/>
              <a:t>http://diglib.library.vanderbilt.edu/act-imagelink.pl?RC=54662</a:t>
            </a:r>
            <a:endParaRPr sz="1500" dirty="0"/>
          </a:p>
          <a:p>
            <a:pPr marL="342900" lvl="0" indent="-342900" algn="l" rtl="0">
              <a:spcBef>
                <a:spcPts val="320"/>
              </a:spcBef>
              <a:spcAft>
                <a:spcPts val="0"/>
              </a:spcAft>
              <a:buClr>
                <a:schemeClr val="lt1"/>
              </a:buClr>
              <a:buSzPts val="1600"/>
              <a:buNone/>
            </a:pPr>
            <a:r>
              <a:rPr lang="en-US" sz="1500" dirty="0"/>
              <a:t>https://commons.m.wikimedia.org/wiki/File:1907_Feddersen_Heimkehr_des_verlorenen_Sohnes_anagoria.JPG</a:t>
            </a:r>
            <a:endParaRPr sz="1500" dirty="0"/>
          </a:p>
          <a:p>
            <a:pPr marL="342900" lvl="0" indent="-342900" algn="l" rtl="0">
              <a:spcBef>
                <a:spcPts val="320"/>
              </a:spcBef>
              <a:spcAft>
                <a:spcPts val="0"/>
              </a:spcAft>
              <a:buClr>
                <a:schemeClr val="lt1"/>
              </a:buClr>
              <a:buSzPts val="1600"/>
              <a:buNone/>
            </a:pPr>
            <a:r>
              <a:rPr lang="en-US" sz="1500" dirty="0"/>
              <a:t>https://commons.wikimedia.org/wiki/File:The_return_of_the_prodigal_son,_Elena_Murariu.jpg</a:t>
            </a:r>
            <a:endParaRPr sz="1500" dirty="0"/>
          </a:p>
          <a:p>
            <a:pPr marL="342900" lvl="0" indent="-342900" algn="l" rtl="0">
              <a:spcBef>
                <a:spcPts val="320"/>
              </a:spcBef>
              <a:spcAft>
                <a:spcPts val="0"/>
              </a:spcAft>
              <a:buClr>
                <a:schemeClr val="lt1"/>
              </a:buClr>
              <a:buSzPts val="1600"/>
              <a:buNone/>
            </a:pPr>
            <a:r>
              <a:rPr lang="en-US" sz="1500" dirty="0"/>
              <a:t>https://commons.wikimedia.org/wiki/File:Rembrandt_Harmensz._van_Rijn_-_The_Return_of_the_Prodigal_Son.jpg</a:t>
            </a:r>
            <a:endParaRPr sz="1500" dirty="0"/>
          </a:p>
          <a:p>
            <a:pPr marL="342900" lvl="0" indent="-342900" algn="l" rtl="0">
              <a:spcBef>
                <a:spcPts val="320"/>
              </a:spcBef>
              <a:spcAft>
                <a:spcPts val="0"/>
              </a:spcAft>
              <a:buClr>
                <a:schemeClr val="lt1"/>
              </a:buClr>
              <a:buSzPts val="1600"/>
              <a:buNone/>
            </a:pPr>
            <a:r>
              <a:rPr lang="en-US" sz="1500" dirty="0"/>
              <a:t>https://commons.m.wikimedia.org/wiki/File:Return_of_the_Prodigal_Son_1667-1670_Murillo.jpg</a:t>
            </a:r>
            <a:endParaRPr sz="1500" dirty="0"/>
          </a:p>
          <a:p>
            <a:pPr marL="342900" lvl="0" indent="-342900" algn="l" rtl="0">
              <a:spcBef>
                <a:spcPts val="320"/>
              </a:spcBef>
              <a:spcAft>
                <a:spcPts val="0"/>
              </a:spcAft>
              <a:buClr>
                <a:schemeClr val="lt1"/>
              </a:buClr>
              <a:buSzPts val="1600"/>
              <a:buNone/>
            </a:pPr>
            <a:r>
              <a:rPr lang="en-US" sz="1500" dirty="0"/>
              <a:t>www.JohnAugustSwanson.com - copyright 1984 by John August Swanson</a:t>
            </a:r>
            <a:endParaRPr sz="1500" dirty="0"/>
          </a:p>
          <a:p>
            <a:pPr marL="342900">
              <a:spcBef>
                <a:spcPts val="320"/>
              </a:spcBef>
              <a:buSzPts val="1600"/>
              <a:buNone/>
            </a:pPr>
            <a:endParaRPr lang="en-US" sz="1500" dirty="0"/>
          </a:p>
          <a:p>
            <a:pPr marL="342900" lvl="0" indent="-342900" algn="l">
              <a:spcBef>
                <a:spcPts val="320"/>
              </a:spcBef>
              <a:spcAft>
                <a:spcPts val="0"/>
              </a:spcAft>
              <a:buSzPts val="1600"/>
              <a:buNone/>
            </a:pPr>
            <a:r>
              <a:rPr lang="en-US" sz="1500" dirty="0"/>
              <a:t>Additional descriptions can be found at the Art in the Christian Tradition image library, a service of the Vanderbilt Divinity Library, http://diglib.library.vanderbilt.edu/.  All images available via Creative Commons 3.0 License.</a:t>
            </a:r>
            <a:endParaRPr sz="1500"/>
          </a:p>
          <a:p>
            <a:pPr marL="342900" lvl="0" indent="-266700" algn="l" rtl="0">
              <a:spcBef>
                <a:spcPts val="240"/>
              </a:spcBef>
              <a:spcAft>
                <a:spcPts val="0"/>
              </a:spcAft>
              <a:buClr>
                <a:schemeClr val="lt1"/>
              </a:buClr>
              <a:buSzPts val="1200"/>
              <a:buNone/>
            </a:pPr>
            <a:endParaRPr sz="1200"/>
          </a:p>
          <a:p>
            <a:pPr marL="342900" lvl="0" indent="-254000" algn="l" rtl="0">
              <a:spcBef>
                <a:spcPts val="280"/>
              </a:spcBef>
              <a:spcAft>
                <a:spcPts val="0"/>
              </a:spcAft>
              <a:buClr>
                <a:schemeClr val="lt1"/>
              </a:buClr>
              <a:buSzPts val="1400"/>
              <a:buNone/>
            </a:pPr>
            <a:endParaRPr sz="1400"/>
          </a:p>
          <a:p>
            <a:pPr marL="342900" lvl="0" indent="-254000" algn="l" rtl="0">
              <a:spcBef>
                <a:spcPts val="280"/>
              </a:spcBef>
              <a:spcAft>
                <a:spcPts val="0"/>
              </a:spcAft>
              <a:buClr>
                <a:schemeClr val="lt1"/>
              </a:buClr>
              <a:buSzPts val="1400"/>
              <a:buNone/>
            </a:pPr>
            <a:endParaRPr sz="14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3"/>
          <p:cNvSpPr txBox="1"/>
          <p:nvPr/>
        </p:nvSpPr>
        <p:spPr>
          <a:xfrm>
            <a:off x="1752600" y="63246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Going to Church  --  Wiliiam H. Johnson, Smithsonian Museum of American Art, Washington, DC</a:t>
            </a:r>
            <a:endParaRPr/>
          </a:p>
        </p:txBody>
      </p:sp>
      <p:pic>
        <p:nvPicPr>
          <p:cNvPr id="102" name="Google Shape;102;p3"/>
          <p:cNvPicPr preferRelativeResize="0"/>
          <p:nvPr/>
        </p:nvPicPr>
        <p:blipFill rotWithShape="1">
          <a:blip r:embed="rId3">
            <a:alphaModFix/>
          </a:blip>
          <a:srcRect/>
          <a:stretch/>
        </p:blipFill>
        <p:spPr>
          <a:xfrm>
            <a:off x="2057400" y="0"/>
            <a:ext cx="8153400" cy="611505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4"/>
          <p:cNvSpPr/>
          <p:nvPr/>
        </p:nvSpPr>
        <p:spPr>
          <a:xfrm>
            <a:off x="3124200" y="1613422"/>
            <a:ext cx="6324600" cy="28623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The younger of them said to his father, 'Father, give me the share of the wealth that will belong to me.' So he divided his assets between them.</a:t>
            </a:r>
            <a:endParaRPr sz="3600" dirty="0">
              <a:solidFill>
                <a:schemeClr val="lt1"/>
              </a:solidFill>
              <a:latin typeface="Calibri"/>
              <a:ea typeface="Calibri"/>
              <a:cs typeface="Calibri"/>
              <a:sym typeface="Calibri"/>
            </a:endParaRPr>
          </a:p>
        </p:txBody>
      </p:sp>
      <p:sp>
        <p:nvSpPr>
          <p:cNvPr id="108" name="Google Shape;108;p4"/>
          <p:cNvSpPr txBox="1"/>
          <p:nvPr/>
        </p:nvSpPr>
        <p:spPr>
          <a:xfrm>
            <a:off x="5867400" y="4716256"/>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15:12</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5"/>
          <p:cNvSpPr txBox="1"/>
          <p:nvPr/>
        </p:nvSpPr>
        <p:spPr>
          <a:xfrm>
            <a:off x="1752600" y="6443246"/>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Departure of the Prodigal Son  --  Jan Molenaer, Netherlands Institute of Art History</a:t>
            </a:r>
            <a:endParaRPr sz="1800">
              <a:solidFill>
                <a:srgbClr val="F2F2F2"/>
              </a:solidFill>
              <a:latin typeface="Calibri"/>
              <a:ea typeface="Calibri"/>
              <a:cs typeface="Calibri"/>
              <a:sym typeface="Calibri"/>
            </a:endParaRPr>
          </a:p>
        </p:txBody>
      </p:sp>
      <p:pic>
        <p:nvPicPr>
          <p:cNvPr id="114" name="Google Shape;114;p5"/>
          <p:cNvPicPr preferRelativeResize="0"/>
          <p:nvPr/>
        </p:nvPicPr>
        <p:blipFill rotWithShape="1">
          <a:blip r:embed="rId3">
            <a:alphaModFix/>
          </a:blip>
          <a:srcRect/>
          <a:stretch/>
        </p:blipFill>
        <p:spPr>
          <a:xfrm>
            <a:off x="2057401" y="1"/>
            <a:ext cx="8076027" cy="6324599"/>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6"/>
          <p:cNvSpPr/>
          <p:nvPr/>
        </p:nvSpPr>
        <p:spPr>
          <a:xfrm>
            <a:off x="3048000" y="1447800"/>
            <a:ext cx="6858000" cy="28623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A few days later the younger son gathered all he had and traveled to a distant country, and there he squandered his wealth in dissolute living.</a:t>
            </a:r>
            <a:endParaRPr sz="3600" dirty="0">
              <a:solidFill>
                <a:schemeClr val="lt1"/>
              </a:solidFill>
              <a:latin typeface="Calibri"/>
              <a:ea typeface="Calibri"/>
              <a:cs typeface="Calibri"/>
              <a:sym typeface="Calibri"/>
            </a:endParaRPr>
          </a:p>
        </p:txBody>
      </p:sp>
      <p:sp>
        <p:nvSpPr>
          <p:cNvPr id="120" name="Google Shape;120;p6"/>
          <p:cNvSpPr txBox="1"/>
          <p:nvPr/>
        </p:nvSpPr>
        <p:spPr>
          <a:xfrm>
            <a:off x="5791200" y="44196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15:13</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7"/>
          <p:cNvSpPr txBox="1"/>
          <p:nvPr/>
        </p:nvSpPr>
        <p:spPr>
          <a:xfrm>
            <a:off x="1714500" y="64008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The Prodigal Son  --  Gerard van Honthorst, Alte Pinakothek, Munich, Germany</a:t>
            </a:r>
            <a:endParaRPr sz="1800">
              <a:solidFill>
                <a:srgbClr val="F2F2F2"/>
              </a:solidFill>
              <a:latin typeface="Calibri"/>
              <a:ea typeface="Calibri"/>
              <a:cs typeface="Calibri"/>
              <a:sym typeface="Calibri"/>
            </a:endParaRPr>
          </a:p>
        </p:txBody>
      </p:sp>
      <p:pic>
        <p:nvPicPr>
          <p:cNvPr id="126" name="Google Shape;126;p7"/>
          <p:cNvPicPr preferRelativeResize="0"/>
          <p:nvPr/>
        </p:nvPicPr>
        <p:blipFill rotWithShape="1">
          <a:blip r:embed="rId3">
            <a:alphaModFix/>
          </a:blip>
          <a:srcRect/>
          <a:stretch/>
        </p:blipFill>
        <p:spPr>
          <a:xfrm>
            <a:off x="1905001" y="325042"/>
            <a:ext cx="8370343" cy="5770959"/>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8"/>
          <p:cNvSpPr/>
          <p:nvPr/>
        </p:nvSpPr>
        <p:spPr>
          <a:xfrm>
            <a:off x="2895600" y="1676400"/>
            <a:ext cx="7086600" cy="28623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So he went and hired himself out to … feed the pigs.  'How many of my father's hired hands have bread enough and to spare, but here I am dying of hunger!'</a:t>
            </a:r>
            <a:endParaRPr sz="3600">
              <a:solidFill>
                <a:schemeClr val="lt1"/>
              </a:solidFill>
              <a:latin typeface="Calibri"/>
              <a:ea typeface="Calibri"/>
              <a:cs typeface="Calibri"/>
              <a:sym typeface="Calibri"/>
            </a:endParaRPr>
          </a:p>
        </p:txBody>
      </p:sp>
      <p:sp>
        <p:nvSpPr>
          <p:cNvPr id="132" name="Google Shape;132;p8"/>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15:15ac, 17b</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9"/>
          <p:cNvSpPr txBox="1"/>
          <p:nvPr/>
        </p:nvSpPr>
        <p:spPr>
          <a:xfrm>
            <a:off x="7848600" y="5334001"/>
            <a:ext cx="2667000" cy="132343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The Prodigal Son</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Albrecht Durer</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Staatliche Kunsthalle Karlsruhe, Germany</a:t>
            </a:r>
            <a:endParaRPr sz="1800">
              <a:solidFill>
                <a:srgbClr val="F2F2F2"/>
              </a:solidFill>
              <a:latin typeface="Calibri"/>
              <a:ea typeface="Calibri"/>
              <a:cs typeface="Calibri"/>
              <a:sym typeface="Calibri"/>
            </a:endParaRPr>
          </a:p>
        </p:txBody>
      </p:sp>
      <p:pic>
        <p:nvPicPr>
          <p:cNvPr id="138" name="Google Shape;138;p9"/>
          <p:cNvPicPr preferRelativeResize="0"/>
          <p:nvPr/>
        </p:nvPicPr>
        <p:blipFill rotWithShape="1">
          <a:blip r:embed="rId3">
            <a:alphaModFix/>
          </a:blip>
          <a:srcRect/>
          <a:stretch/>
        </p:blipFill>
        <p:spPr>
          <a:xfrm>
            <a:off x="2599842" y="-18661"/>
            <a:ext cx="5172559" cy="6858000"/>
          </a:xfrm>
          <a:prstGeom prst="rect">
            <a:avLst/>
          </a:prstGeom>
          <a:noFill/>
          <a:ln>
            <a:noFill/>
          </a:ln>
        </p:spPr>
      </p:pic>
    </p:spTree>
  </p:cSld>
  <p:clrMapOvr>
    <a:masterClrMapping/>
  </p:clrMapOvr>
</p:sld>
</file>

<file path=ppt/theme/theme1.xml><?xml version="1.0" encoding="utf-8"?>
<a:theme xmlns:a="http://schemas.openxmlformats.org/drawingml/2006/main" name="First Sunday after Christmas Day Year A">
  <a:themeElements>
    <a:clrScheme name="Custom 1">
      <a:dk1>
        <a:srgbClr val="000000"/>
      </a:dk1>
      <a:lt1>
        <a:srgbClr val="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23</Slides>
  <Notes>23</Notes>
  <HiddenSlides>0</HiddenSlide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First Sunday after Christmas Day Year A</vt:lpstr>
      <vt:lpstr>FOURTH SUNDAY IN LENT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Anne</dc:creator>
  <cp:revision>8</cp:revision>
  <dcterms:created xsi:type="dcterms:W3CDTF">2016-08-31T16:46:43Z</dcterms:created>
  <dcterms:modified xsi:type="dcterms:W3CDTF">2025-10-08T16:08:30Z</dcterms:modified>
</cp:coreProperties>
</file>