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tOyM1KbbGPv6FmCbeDrO2oNJoo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8FD655-56F9-45E0-9289-7240963D2499}" v="3" dt="2025-08-22T20:21:06.9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FA8FD655-56F9-45E0-9289-7240963D2499}"/>
    <pc:docChg chg="modSld">
      <pc:chgData name="Allison Blackwell" userId="7Y4zoj1sqs5H+IG1uY71RyUTFRj8vI3Lj7CrwoODLF4=" providerId="None" clId="Web-{FA8FD655-56F9-45E0-9289-7240963D2499}" dt="2025-08-22T20:21:06.936" v="2" actId="20577"/>
      <pc:docMkLst>
        <pc:docMk/>
      </pc:docMkLst>
      <pc:sldChg chg="modSp">
        <pc:chgData name="Allison Blackwell" userId="7Y4zoj1sqs5H+IG1uY71RyUTFRj8vI3Lj7CrwoODLF4=" providerId="None" clId="Web-{FA8FD655-56F9-45E0-9289-7240963D2499}" dt="2025-08-22T20:21:06.936" v="2" actId="20577"/>
        <pc:sldMkLst>
          <pc:docMk/>
          <pc:sldMk cId="0" sldId="280"/>
        </pc:sldMkLst>
        <pc:spChg chg="mod">
          <ac:chgData name="Allison Blackwell" userId="7Y4zoj1sqs5H+IG1uY71RyUTFRj8vI3Lj7CrwoODLF4=" providerId="None" clId="Web-{FA8FD655-56F9-45E0-9289-7240963D2499}" dt="2025-08-22T20:21:06.936" v="2" actId="20577"/>
          <ac:spMkLst>
            <pc:docMk/>
            <pc:sldMk cId="0" sldId="280"/>
            <ac:spMk id="23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49" name="Google Shape;149;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676400" y="2212216"/>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FIRST SUNDAY OF ADVENT</a:t>
            </a:r>
            <a:endParaRPr/>
          </a:p>
        </p:txBody>
      </p:sp>
      <p:sp>
        <p:nvSpPr>
          <p:cNvPr id="90" name="Google Shape;90;p1"/>
          <p:cNvSpPr txBox="1">
            <a:spLocks noGrp="1"/>
          </p:cNvSpPr>
          <p:nvPr>
            <p:ph type="subTitle" idx="1"/>
          </p:nvPr>
        </p:nvSpPr>
        <p:spPr>
          <a:xfrm>
            <a:off x="2705100" y="4490807"/>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a:p>
        </p:txBody>
      </p:sp>
      <p:sp>
        <p:nvSpPr>
          <p:cNvPr id="91" name="Google Shape;91;p1"/>
          <p:cNvSpPr/>
          <p:nvPr/>
        </p:nvSpPr>
        <p:spPr>
          <a:xfrm>
            <a:off x="1104900" y="5908973"/>
            <a:ext cx="9601200" cy="954107"/>
          </a:xfrm>
          <a:prstGeom prst="rect">
            <a:avLst/>
          </a:prstGeom>
          <a:solidFill>
            <a:srgbClr val="937658">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Jeremiah 33:14-16  •  Psalm 25:1-10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Thessalonians 3:9-13  •  Luke 21:25-36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3124200" y="18288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How can we thank God enough for you in return for all the joy that we feel before our God because of you?</a:t>
            </a:r>
            <a:endParaRPr sz="3600">
              <a:solidFill>
                <a:schemeClr val="lt1"/>
              </a:solidFill>
              <a:latin typeface="Calibri"/>
              <a:ea typeface="Calibri"/>
              <a:cs typeface="Calibri"/>
              <a:sym typeface="Calibri"/>
            </a:endParaRPr>
          </a:p>
        </p:txBody>
      </p:sp>
      <p:sp>
        <p:nvSpPr>
          <p:cNvPr id="145" name="Google Shape;145;p10"/>
          <p:cNvSpPr txBox="1"/>
          <p:nvPr/>
        </p:nvSpPr>
        <p:spPr>
          <a:xfrm>
            <a:off x="59436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Thessalonians 3:9</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1"/>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Children's Sunday School  --  Pentecostal Church, Brazil</a:t>
            </a:r>
            <a:endParaRPr sz="1800">
              <a:solidFill>
                <a:srgbClr val="F2F2F2"/>
              </a:solidFill>
              <a:latin typeface="Calibri"/>
              <a:ea typeface="Calibri"/>
              <a:cs typeface="Calibri"/>
              <a:sym typeface="Calibri"/>
            </a:endParaRPr>
          </a:p>
        </p:txBody>
      </p:sp>
      <p:pic>
        <p:nvPicPr>
          <p:cNvPr id="152" name="Google Shape;152;p11"/>
          <p:cNvPicPr preferRelativeResize="0"/>
          <p:nvPr/>
        </p:nvPicPr>
        <p:blipFill rotWithShape="1">
          <a:blip r:embed="rId3">
            <a:alphaModFix/>
          </a:blip>
          <a:srcRect/>
          <a:stretch/>
        </p:blipFill>
        <p:spPr>
          <a:xfrm>
            <a:off x="1524000" y="53911"/>
            <a:ext cx="9144000" cy="60213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2"/>
          <p:cNvSpPr/>
          <p:nvPr/>
        </p:nvSpPr>
        <p:spPr>
          <a:xfrm>
            <a:off x="2743200" y="19050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may the Lord make you increase and abound in love for one another … just as we abound in love for you.</a:t>
            </a:r>
            <a:endParaRPr sz="3600">
              <a:solidFill>
                <a:schemeClr val="lt1"/>
              </a:solidFill>
              <a:latin typeface="Calibri"/>
              <a:ea typeface="Calibri"/>
              <a:cs typeface="Calibri"/>
              <a:sym typeface="Calibri"/>
            </a:endParaRPr>
          </a:p>
        </p:txBody>
      </p:sp>
      <p:sp>
        <p:nvSpPr>
          <p:cNvPr id="158" name="Google Shape;158;p12"/>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Thessalonians 3:12ac</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3"/>
          <p:cNvSpPr txBox="1"/>
          <p:nvPr/>
        </p:nvSpPr>
        <p:spPr>
          <a:xfrm>
            <a:off x="1889926" y="6400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Address on Flood Relief, Payne Memorial AME Church, Houston, TX</a:t>
            </a:r>
            <a:endParaRPr sz="1800">
              <a:solidFill>
                <a:srgbClr val="F2F2F2"/>
              </a:solidFill>
              <a:latin typeface="Calibri"/>
              <a:ea typeface="Calibri"/>
              <a:cs typeface="Calibri"/>
              <a:sym typeface="Calibri"/>
            </a:endParaRPr>
          </a:p>
        </p:txBody>
      </p:sp>
      <p:pic>
        <p:nvPicPr>
          <p:cNvPr id="164" name="Google Shape;164;p13"/>
          <p:cNvPicPr preferRelativeResize="0"/>
          <p:nvPr/>
        </p:nvPicPr>
        <p:blipFill rotWithShape="1">
          <a:blip r:embed="rId3">
            <a:alphaModFix/>
          </a:blip>
          <a:srcRect/>
          <a:stretch/>
        </p:blipFill>
        <p:spPr>
          <a:xfrm>
            <a:off x="1868956" y="228600"/>
            <a:ext cx="8418045" cy="5943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4"/>
          <p:cNvSpPr/>
          <p:nvPr/>
        </p:nvSpPr>
        <p:spPr>
          <a:xfrm>
            <a:off x="2628900" y="22098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"There will be signs in the sun, the moon, and the stars, and on the earth distress among nations … </a:t>
            </a:r>
            <a:endParaRPr sz="3600">
              <a:solidFill>
                <a:schemeClr val="lt1"/>
              </a:solidFill>
              <a:latin typeface="Calibri"/>
              <a:ea typeface="Calibri"/>
              <a:cs typeface="Calibri"/>
              <a:sym typeface="Calibri"/>
            </a:endParaRPr>
          </a:p>
        </p:txBody>
      </p:sp>
      <p:sp>
        <p:nvSpPr>
          <p:cNvPr id="170" name="Google Shape;170;p14"/>
          <p:cNvSpPr txBox="1"/>
          <p:nvPr/>
        </p:nvSpPr>
        <p:spPr>
          <a:xfrm>
            <a:off x="5715000" y="4518125"/>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21:25a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5"/>
          <p:cNvSpPr txBox="1"/>
          <p:nvPr/>
        </p:nvSpPr>
        <p:spPr>
          <a:xfrm>
            <a:off x="1828800" y="6172200"/>
            <a:ext cx="80772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Gassed  --  John Singer Sargent, Imperial War Museum, London, England</a:t>
            </a:r>
            <a:endParaRPr sz="1600">
              <a:solidFill>
                <a:srgbClr val="F2F2F2"/>
              </a:solidFill>
              <a:latin typeface="Calibri"/>
              <a:ea typeface="Calibri"/>
              <a:cs typeface="Calibri"/>
              <a:sym typeface="Calibri"/>
            </a:endParaRPr>
          </a:p>
        </p:txBody>
      </p:sp>
      <p:pic>
        <p:nvPicPr>
          <p:cNvPr id="176" name="Google Shape;176;p15"/>
          <p:cNvPicPr preferRelativeResize="0"/>
          <p:nvPr/>
        </p:nvPicPr>
        <p:blipFill rotWithShape="1">
          <a:blip r:embed="rId3">
            <a:alphaModFix/>
          </a:blip>
          <a:srcRect/>
          <a:stretch/>
        </p:blipFill>
        <p:spPr>
          <a:xfrm>
            <a:off x="0" y="1145724"/>
            <a:ext cx="12192000" cy="45665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6"/>
          <p:cNvSpPr txBox="1"/>
          <p:nvPr/>
        </p:nvSpPr>
        <p:spPr>
          <a:xfrm>
            <a:off x="0" y="6324600"/>
            <a:ext cx="119634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Shaw Memorial, Civil War  --  Augustus Saint-Gaudens, National Gallery of Art, Washington, DC</a:t>
            </a:r>
            <a:endParaRPr/>
          </a:p>
        </p:txBody>
      </p:sp>
      <p:pic>
        <p:nvPicPr>
          <p:cNvPr id="182" name="Google Shape;182;p16"/>
          <p:cNvPicPr preferRelativeResize="0"/>
          <p:nvPr/>
        </p:nvPicPr>
        <p:blipFill rotWithShape="1">
          <a:blip r:embed="rId3">
            <a:alphaModFix/>
          </a:blip>
          <a:srcRect/>
          <a:stretch/>
        </p:blipFill>
        <p:spPr>
          <a:xfrm>
            <a:off x="1621069" y="0"/>
            <a:ext cx="9123131" cy="610743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7"/>
          <p:cNvSpPr/>
          <p:nvPr/>
        </p:nvSpPr>
        <p:spPr>
          <a:xfrm>
            <a:off x="2895600" y="2237433"/>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they will see 'the Son of Man coming in a cloud' with power and great glory.</a:t>
            </a:r>
            <a:endParaRPr sz="3600">
              <a:solidFill>
                <a:schemeClr val="lt1"/>
              </a:solidFill>
              <a:latin typeface="Calibri"/>
              <a:ea typeface="Calibri"/>
              <a:cs typeface="Calibri"/>
              <a:sym typeface="Calibri"/>
            </a:endParaRPr>
          </a:p>
        </p:txBody>
      </p:sp>
      <p:sp>
        <p:nvSpPr>
          <p:cNvPr id="188" name="Google Shape;188;p17"/>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21:27</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txBox="1"/>
          <p:nvPr/>
        </p:nvSpPr>
        <p:spPr>
          <a:xfrm>
            <a:off x="1676400" y="6321623"/>
            <a:ext cx="93726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Transfigured  --  Kelly Latimore, Community of the Transfiguration, Glendale, OH</a:t>
            </a:r>
            <a:endParaRPr/>
          </a:p>
        </p:txBody>
      </p:sp>
      <p:pic>
        <p:nvPicPr>
          <p:cNvPr id="194" name="Google Shape;194;p18"/>
          <p:cNvPicPr preferRelativeResize="0"/>
          <p:nvPr/>
        </p:nvPicPr>
        <p:blipFill rotWithShape="1">
          <a:blip r:embed="rId3">
            <a:alphaModFix/>
          </a:blip>
          <a:srcRect/>
          <a:stretch/>
        </p:blipFill>
        <p:spPr>
          <a:xfrm>
            <a:off x="3505200" y="228600"/>
            <a:ext cx="5562017" cy="576066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p:nvPr/>
        </p:nvSpPr>
        <p:spPr>
          <a:xfrm>
            <a:off x="2819400" y="2209801"/>
            <a:ext cx="6781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Heaven and earth will pass away, but my words will not pass away.</a:t>
            </a:r>
            <a:endParaRPr sz="3600">
              <a:solidFill>
                <a:schemeClr val="lt1"/>
              </a:solidFill>
              <a:latin typeface="Calibri"/>
              <a:ea typeface="Calibri"/>
              <a:cs typeface="Calibri"/>
              <a:sym typeface="Calibri"/>
            </a:endParaRPr>
          </a:p>
        </p:txBody>
      </p:sp>
      <p:sp>
        <p:nvSpPr>
          <p:cNvPr id="200" name="Google Shape;200;p19"/>
          <p:cNvSpPr txBox="1"/>
          <p:nvPr/>
        </p:nvSpPr>
        <p:spPr>
          <a:xfrm>
            <a:off x="58674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21:33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27432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The days are surely coming, says the LORD, when I will fulfill the promise I made to the house of Israel … </a:t>
            </a:r>
            <a:endParaRPr sz="3600">
              <a:solidFill>
                <a:schemeClr val="lt1"/>
              </a:solidFill>
              <a:latin typeface="Calibri"/>
              <a:ea typeface="Calibri"/>
              <a:cs typeface="Calibri"/>
              <a:sym typeface="Calibri"/>
            </a:endParaRPr>
          </a:p>
        </p:txBody>
      </p:sp>
      <p:sp>
        <p:nvSpPr>
          <p:cNvPr id="97" name="Google Shape;97;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Jeremiah 33:14a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txBox="1"/>
          <p:nvPr/>
        </p:nvSpPr>
        <p:spPr>
          <a:xfrm>
            <a:off x="1524000" y="5458362"/>
            <a:ext cx="2895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Divine Truth and the Gospel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Religious Emblems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Holmes and Barber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Public Library</a:t>
            </a:r>
            <a:endParaRPr sz="1800">
              <a:solidFill>
                <a:srgbClr val="F2F2F2"/>
              </a:solidFill>
              <a:latin typeface="Calibri"/>
              <a:ea typeface="Calibri"/>
              <a:cs typeface="Calibri"/>
              <a:sym typeface="Calibri"/>
            </a:endParaRPr>
          </a:p>
        </p:txBody>
      </p:sp>
      <p:pic>
        <p:nvPicPr>
          <p:cNvPr id="206" name="Google Shape;206;p20"/>
          <p:cNvPicPr preferRelativeResize="0"/>
          <p:nvPr/>
        </p:nvPicPr>
        <p:blipFill rotWithShape="1">
          <a:blip r:embed="rId3">
            <a:alphaModFix/>
          </a:blip>
          <a:srcRect/>
          <a:stretch/>
        </p:blipFill>
        <p:spPr>
          <a:xfrm>
            <a:off x="4953000" y="-1"/>
            <a:ext cx="5029200" cy="688206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1"/>
          <p:cNvSpPr/>
          <p:nvPr/>
        </p:nvSpPr>
        <p:spPr>
          <a:xfrm>
            <a:off x="3124200" y="2133600"/>
            <a:ext cx="6400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Be on guard so that your hearts are not weighed down with … the worries of this life …</a:t>
            </a:r>
            <a:endParaRPr sz="3600">
              <a:solidFill>
                <a:schemeClr val="lt1"/>
              </a:solidFill>
              <a:latin typeface="Calibri"/>
              <a:ea typeface="Calibri"/>
              <a:cs typeface="Calibri"/>
              <a:sym typeface="Calibri"/>
            </a:endParaRPr>
          </a:p>
        </p:txBody>
      </p:sp>
      <p:sp>
        <p:nvSpPr>
          <p:cNvPr id="212" name="Google Shape;212;p21"/>
          <p:cNvSpPr txBox="1"/>
          <p:nvPr/>
        </p:nvSpPr>
        <p:spPr>
          <a:xfrm>
            <a:off x="5967047" y="4574233"/>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21:34ab</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2"/>
          <p:cNvSpPr txBox="1"/>
          <p:nvPr/>
        </p:nvSpPr>
        <p:spPr>
          <a:xfrm>
            <a:off x="1752600" y="5410201"/>
            <a:ext cx="24003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Woman Scrubbing a Kettle</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Adriaan de Lelie</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Amsterdam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Amsterdam, Netherlands</a:t>
            </a:r>
            <a:endParaRPr sz="1600">
              <a:solidFill>
                <a:srgbClr val="F2F2F2"/>
              </a:solidFill>
              <a:latin typeface="Calibri"/>
              <a:ea typeface="Calibri"/>
              <a:cs typeface="Calibri"/>
              <a:sym typeface="Calibri"/>
            </a:endParaRPr>
          </a:p>
        </p:txBody>
      </p:sp>
      <p:pic>
        <p:nvPicPr>
          <p:cNvPr id="218" name="Google Shape;218;p22"/>
          <p:cNvPicPr preferRelativeResize="0"/>
          <p:nvPr/>
        </p:nvPicPr>
        <p:blipFill rotWithShape="1">
          <a:blip r:embed="rId3">
            <a:alphaModFix/>
          </a:blip>
          <a:srcRect/>
          <a:stretch/>
        </p:blipFill>
        <p:spPr>
          <a:xfrm>
            <a:off x="4397574" y="0"/>
            <a:ext cx="5813227"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3"/>
          <p:cNvSpPr/>
          <p:nvPr/>
        </p:nvSpPr>
        <p:spPr>
          <a:xfrm>
            <a:off x="3124200" y="2440913"/>
            <a:ext cx="6705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praying that you may … stand before the Son of Man."</a:t>
            </a:r>
            <a:endParaRPr/>
          </a:p>
        </p:txBody>
      </p:sp>
      <p:sp>
        <p:nvSpPr>
          <p:cNvPr id="224" name="Google Shape;224;p23"/>
          <p:cNvSpPr txBox="1"/>
          <p:nvPr/>
        </p:nvSpPr>
        <p:spPr>
          <a:xfrm>
            <a:off x="58674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21:36bc</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4"/>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Christ  --  Mural, West End, Louisville, KY</a:t>
            </a:r>
            <a:endParaRPr sz="1800">
              <a:solidFill>
                <a:srgbClr val="F2F2F2"/>
              </a:solidFill>
              <a:latin typeface="Calibri"/>
              <a:ea typeface="Calibri"/>
              <a:cs typeface="Calibri"/>
              <a:sym typeface="Calibri"/>
            </a:endParaRPr>
          </a:p>
        </p:txBody>
      </p:sp>
      <p:pic>
        <p:nvPicPr>
          <p:cNvPr id="230" name="Google Shape;230;p24"/>
          <p:cNvPicPr preferRelativeResize="0"/>
          <p:nvPr/>
        </p:nvPicPr>
        <p:blipFill rotWithShape="1">
          <a:blip r:embed="rId3">
            <a:alphaModFix/>
          </a:blip>
          <a:srcRect/>
          <a:stretch/>
        </p:blipFill>
        <p:spPr>
          <a:xfrm>
            <a:off x="1600200" y="131564"/>
            <a:ext cx="9144000" cy="611683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6" name="Google Shape;236;p25"/>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https://commons.wikimedia.org/wiki/File:Brooklyn_Museum_-_Jesus_Unrolls_the_Book_in_the_Synagogue_(J%C3%A9sus_dans_la_synagogue_d%C3%A9roule_le_livre)_-_James_Tissot_-_overall.jpg</a:t>
            </a:r>
            <a:endParaRPr dirty="0"/>
          </a:p>
          <a:p>
            <a:pPr marL="342900" lvl="0" indent="-342900" algn="l" rtl="0">
              <a:spcBef>
                <a:spcPts val="280"/>
              </a:spcBef>
              <a:spcAft>
                <a:spcPts val="0"/>
              </a:spcAft>
              <a:buClr>
                <a:schemeClr val="lt1"/>
              </a:buClr>
              <a:buSzPts val="1400"/>
              <a:buNone/>
            </a:pPr>
            <a:r>
              <a:rPr lang="en-US" sz="1400" dirty="0"/>
              <a:t>http://diglib.library.vanderbilt.edu/act-imagelink.pl?RC=48285</a:t>
            </a:r>
            <a:endParaRPr dirty="0"/>
          </a:p>
          <a:p>
            <a:pPr marL="342900" lvl="0" indent="-342900" algn="l" rtl="0">
              <a:spcBef>
                <a:spcPts val="280"/>
              </a:spcBef>
              <a:spcAft>
                <a:spcPts val="0"/>
              </a:spcAft>
              <a:buClr>
                <a:schemeClr val="lt1"/>
              </a:buClr>
              <a:buSzPts val="1400"/>
              <a:buNone/>
            </a:pPr>
            <a:r>
              <a:rPr lang="en-US" sz="1400" dirty="0"/>
              <a:t>https://commons.wikimedia.org/wiki/File:Poste_Camino_de_Santiago.jpg</a:t>
            </a:r>
            <a:endParaRPr dirty="0"/>
          </a:p>
          <a:p>
            <a:pPr marL="342900" lvl="0" indent="-342900" algn="l" rtl="0">
              <a:spcBef>
                <a:spcPts val="280"/>
              </a:spcBef>
              <a:spcAft>
                <a:spcPts val="0"/>
              </a:spcAft>
              <a:buClr>
                <a:schemeClr val="lt1"/>
              </a:buClr>
              <a:buSzPts val="1400"/>
              <a:buNone/>
            </a:pPr>
            <a:r>
              <a:rPr lang="en-US" sz="1400" dirty="0"/>
              <a:t>https://commons.wikimedia.org/wiki/File:A_Pastoral_Visit,_Virgina,_by_Richard_Norris_Brooke,_1881_-_Corcoran_Gallery_of_Art_-_DSC01173.JPG</a:t>
            </a:r>
            <a:endParaRPr dirty="0"/>
          </a:p>
          <a:p>
            <a:pPr marL="342900" lvl="0" indent="-342900" algn="l" rtl="0">
              <a:spcBef>
                <a:spcPts val="280"/>
              </a:spcBef>
              <a:spcAft>
                <a:spcPts val="0"/>
              </a:spcAft>
              <a:buClr>
                <a:schemeClr val="lt1"/>
              </a:buClr>
              <a:buSzPts val="1400"/>
              <a:buNone/>
            </a:pPr>
            <a:r>
              <a:rPr lang="en-US" sz="1400" dirty="0"/>
              <a:t>https://commons.wikimedia.org/wiki/File:Sunday_School._Pentecostal..jpg - </a:t>
            </a:r>
            <a:r>
              <a:rPr lang="en-US" sz="1400" dirty="0" err="1"/>
              <a:t>Philips.lenovo</a:t>
            </a:r>
            <a:endParaRPr sz="1400" dirty="0" err="1"/>
          </a:p>
          <a:p>
            <a:pPr marL="342900" lvl="0" indent="-342900" algn="l" rtl="0">
              <a:spcBef>
                <a:spcPts val="280"/>
              </a:spcBef>
              <a:spcAft>
                <a:spcPts val="0"/>
              </a:spcAft>
              <a:buClr>
                <a:schemeClr val="lt1"/>
              </a:buClr>
              <a:buSzPts val="1400"/>
              <a:buNone/>
            </a:pPr>
            <a:r>
              <a:rPr lang="en-US" sz="1400" dirty="0"/>
              <a:t>https://commons.wikimedia.org/wiki/File:FEMA_-_5179_-_Photograph_by_Michael_Rieger_taken_on_07-01-2001_in_Texas.jpg</a:t>
            </a:r>
            <a:endParaRPr dirty="0"/>
          </a:p>
          <a:p>
            <a:pPr marL="342900" lvl="0" indent="-342900" algn="l" rtl="0">
              <a:spcBef>
                <a:spcPts val="280"/>
              </a:spcBef>
              <a:spcAft>
                <a:spcPts val="0"/>
              </a:spcAft>
              <a:buClr>
                <a:schemeClr val="lt1"/>
              </a:buClr>
              <a:buSzPts val="1400"/>
              <a:buNone/>
            </a:pPr>
            <a:r>
              <a:rPr lang="en-US" sz="1400" dirty="0"/>
              <a:t>https://commons.wikimedia.org/wiki/File:Sargent,_John_Singer_(RA)_-_Gassed_-_Google_Art_Project.jpg</a:t>
            </a:r>
            <a:endParaRPr dirty="0"/>
          </a:p>
          <a:p>
            <a:pPr marL="342900" lvl="0" indent="-342900" algn="l" rtl="0">
              <a:spcBef>
                <a:spcPts val="280"/>
              </a:spcBef>
              <a:spcAft>
                <a:spcPts val="0"/>
              </a:spcAft>
              <a:buClr>
                <a:schemeClr val="lt1"/>
              </a:buClr>
              <a:buSzPts val="1400"/>
              <a:buNone/>
            </a:pPr>
            <a:r>
              <a:rPr lang="en-US" sz="1400" dirty="0"/>
              <a:t>https://www.flickr.com/photos/kneoh/11198982455/</a:t>
            </a:r>
            <a:endParaRPr dirty="0"/>
          </a:p>
          <a:p>
            <a:pPr marL="342900" lvl="0" indent="-342900" algn="l" rtl="0">
              <a:spcBef>
                <a:spcPts val="280"/>
              </a:spcBef>
              <a:spcAft>
                <a:spcPts val="0"/>
              </a:spcAft>
              <a:buClr>
                <a:schemeClr val="lt1"/>
              </a:buClr>
              <a:buSzPts val="1400"/>
              <a:buNone/>
            </a:pPr>
            <a:r>
              <a:rPr lang="en-US" sz="1400" dirty="0"/>
              <a:t>https://kellylatimoreicons.com/contact/</a:t>
            </a:r>
            <a:endParaRPr dirty="0"/>
          </a:p>
          <a:p>
            <a:pPr marL="342900" lvl="0" indent="-342900" algn="l" rtl="0">
              <a:spcBef>
                <a:spcPts val="280"/>
              </a:spcBef>
              <a:spcAft>
                <a:spcPts val="0"/>
              </a:spcAft>
              <a:buClr>
                <a:schemeClr val="lt1"/>
              </a:buClr>
              <a:buSzPts val="1400"/>
              <a:buNone/>
            </a:pPr>
            <a:r>
              <a:rPr lang="en-US" sz="1400" dirty="0"/>
              <a:t>https://commons.wikimedia.org/wiki/File:Religious_emblems_-_being_a_series_of_emblematic_engravings,_with_written_explanations,_miscellaneous_observations_and_religious_reflections,_designed_to_illustrate_divine_truth,_in_accordance_with_(14560410120).jpg </a:t>
            </a:r>
            <a:endParaRPr dirty="0"/>
          </a:p>
          <a:p>
            <a:pPr marL="342900" lvl="0" indent="-342900" algn="l" rtl="0">
              <a:spcBef>
                <a:spcPts val="280"/>
              </a:spcBef>
              <a:spcAft>
                <a:spcPts val="0"/>
              </a:spcAft>
              <a:buClr>
                <a:schemeClr val="lt1"/>
              </a:buClr>
              <a:buSzPts val="1400"/>
              <a:buNone/>
            </a:pPr>
            <a:r>
              <a:rPr lang="en-US" sz="1400" dirty="0"/>
              <a:t>https://commons.wikimedia.org/wiki/File:SA_1831-Ketelschuurster.jpg</a:t>
            </a:r>
            <a:endParaRPr dirty="0"/>
          </a:p>
          <a:p>
            <a:pPr marL="342900" lvl="0" indent="-342900" algn="l" rtl="0">
              <a:spcBef>
                <a:spcPts val="280"/>
              </a:spcBef>
              <a:spcAft>
                <a:spcPts val="0"/>
              </a:spcAft>
              <a:buClr>
                <a:schemeClr val="lt1"/>
              </a:buClr>
              <a:buSzPts val="1400"/>
              <a:buNone/>
            </a:pPr>
            <a:r>
              <a:rPr lang="en-US" sz="1400" dirty="0"/>
              <a:t>https://www.flickr.com/photos/talesoftaromeet/6867087845</a:t>
            </a:r>
            <a:endParaRPr dirty="0"/>
          </a:p>
          <a:p>
            <a:pPr marL="342900" lvl="0" indent="-342900" algn="l" rtl="0">
              <a:spcBef>
                <a:spcPts val="280"/>
              </a:spcBef>
              <a:spcAft>
                <a:spcPts val="0"/>
              </a:spcAft>
              <a:buClr>
                <a:schemeClr val="lt1"/>
              </a:buClr>
              <a:buSzPts val="1400"/>
              <a:buNone/>
            </a:pPr>
            <a:endParaRPr sz="140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p:nvPr/>
        </p:nvSpPr>
        <p:spPr>
          <a:xfrm>
            <a:off x="2286000" y="5181600"/>
            <a:ext cx="1825228"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Unrolls the Book in the Synagogue</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James Tissot</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Brooklyn Museum</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Brooklyn, NY</a:t>
            </a:r>
            <a:endParaRPr sz="1600">
              <a:solidFill>
                <a:srgbClr val="F2F2F2"/>
              </a:solidFill>
              <a:latin typeface="Calibri"/>
              <a:ea typeface="Calibri"/>
              <a:cs typeface="Calibri"/>
              <a:sym typeface="Calibri"/>
            </a:endParaRPr>
          </a:p>
        </p:txBody>
      </p:sp>
      <p:pic>
        <p:nvPicPr>
          <p:cNvPr id="103" name="Google Shape;103;p3"/>
          <p:cNvPicPr preferRelativeResize="0"/>
          <p:nvPr/>
        </p:nvPicPr>
        <p:blipFill rotWithShape="1">
          <a:blip r:embed="rId3">
            <a:alphaModFix/>
          </a:blip>
          <a:srcRect/>
          <a:stretch/>
        </p:blipFill>
        <p:spPr>
          <a:xfrm>
            <a:off x="4495801" y="17858"/>
            <a:ext cx="4932449" cy="684014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2971800" y="18288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 will cause a righteous Branch to spring up for David; and he shall execute justice and righteousness in the land.</a:t>
            </a:r>
            <a:endParaRPr sz="3600">
              <a:solidFill>
                <a:schemeClr val="lt1"/>
              </a:solidFill>
              <a:latin typeface="Calibri"/>
              <a:ea typeface="Calibri"/>
              <a:cs typeface="Calibri"/>
              <a:sym typeface="Calibri"/>
            </a:endParaRPr>
          </a:p>
        </p:txBody>
      </p:sp>
      <p:sp>
        <p:nvSpPr>
          <p:cNvPr id="109" name="Google Shape;109;p4"/>
          <p:cNvSpPr txBox="1"/>
          <p:nvPr/>
        </p:nvSpPr>
        <p:spPr>
          <a:xfrm>
            <a:off x="5867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Jeremiah 33:15b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and the Unfaithful Wife  --  JESUS MAFA, Cameroon</a:t>
            </a:r>
            <a:endParaRPr/>
          </a:p>
        </p:txBody>
      </p:sp>
      <p:pic>
        <p:nvPicPr>
          <p:cNvPr id="115" name="Google Shape;115;p5"/>
          <p:cNvPicPr preferRelativeResize="0"/>
          <p:nvPr/>
        </p:nvPicPr>
        <p:blipFill rotWithShape="1">
          <a:blip r:embed="rId3">
            <a:alphaModFix/>
          </a:blip>
          <a:srcRect/>
          <a:stretch/>
        </p:blipFill>
        <p:spPr>
          <a:xfrm>
            <a:off x="1524000" y="-30145"/>
            <a:ext cx="9170274" cy="607858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3048000" y="2057400"/>
            <a:ext cx="7315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To you, O LORD, I lift up my soul.</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Make me to know your ways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teach me your paths.</a:t>
            </a:r>
            <a:endParaRPr sz="3600">
              <a:solidFill>
                <a:schemeClr val="lt1"/>
              </a:solidFill>
              <a:latin typeface="Calibri"/>
              <a:ea typeface="Calibri"/>
              <a:cs typeface="Calibri"/>
              <a:sym typeface="Calibri"/>
            </a:endParaRPr>
          </a:p>
        </p:txBody>
      </p:sp>
      <p:sp>
        <p:nvSpPr>
          <p:cNvPr id="121" name="Google Shape;121;p6"/>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25:1, 4ac</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600200" y="5356338"/>
            <a:ext cx="2590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Pilgrim Signpost, Way of St. James of Santiago de Compostela</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Huesca, Spain</a:t>
            </a:r>
            <a:endParaRPr sz="1800">
              <a:solidFill>
                <a:srgbClr val="F2F2F2"/>
              </a:solidFill>
              <a:latin typeface="Calibri"/>
              <a:ea typeface="Calibri"/>
              <a:cs typeface="Calibri"/>
              <a:sym typeface="Calibri"/>
            </a:endParaRPr>
          </a:p>
        </p:txBody>
      </p:sp>
      <p:pic>
        <p:nvPicPr>
          <p:cNvPr id="127" name="Google Shape;127;p7"/>
          <p:cNvPicPr preferRelativeResize="0"/>
          <p:nvPr/>
        </p:nvPicPr>
        <p:blipFill rotWithShape="1">
          <a:blip r:embed="rId3">
            <a:alphaModFix/>
          </a:blip>
          <a:srcRect/>
          <a:stretch/>
        </p:blipFill>
        <p:spPr>
          <a:xfrm>
            <a:off x="4572000" y="-7537"/>
            <a:ext cx="5638800" cy="687307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743200" y="2228671"/>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Good and upright is the LORD. He leads the humble in what is right, and teaches the humble his way.</a:t>
            </a:r>
            <a:endParaRPr sz="3600">
              <a:solidFill>
                <a:schemeClr val="lt1"/>
              </a:solidFill>
              <a:latin typeface="Calibri"/>
              <a:ea typeface="Calibri"/>
              <a:cs typeface="Calibri"/>
              <a:sym typeface="Calibri"/>
            </a:endParaRPr>
          </a:p>
        </p:txBody>
      </p:sp>
      <p:sp>
        <p:nvSpPr>
          <p:cNvPr id="133" name="Google Shape;133;p8"/>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25:8a, 9</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2286000" y="6443246"/>
            <a:ext cx="76962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Pastoral Visit  --  Richard Brooke, National Gallery of Art, Washington, DC</a:t>
            </a:r>
            <a:endParaRPr/>
          </a:p>
        </p:txBody>
      </p:sp>
      <p:pic>
        <p:nvPicPr>
          <p:cNvPr id="139" name="Google Shape;139;p9"/>
          <p:cNvPicPr preferRelativeResize="0"/>
          <p:nvPr/>
        </p:nvPicPr>
        <p:blipFill rotWithShape="1">
          <a:blip r:embed="rId3">
            <a:alphaModFix/>
          </a:blip>
          <a:srcRect/>
          <a:stretch/>
        </p:blipFill>
        <p:spPr>
          <a:xfrm>
            <a:off x="1752600" y="112395"/>
            <a:ext cx="8796042" cy="6212205"/>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FIRST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cp:revision>
  <dcterms:created xsi:type="dcterms:W3CDTF">2016-08-31T16:46:43Z</dcterms:created>
  <dcterms:modified xsi:type="dcterms:W3CDTF">2025-08-22T20:21:10Z</dcterms:modified>
</cp:coreProperties>
</file>