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gdfm1SzF6cYdPZKWcuEMI/PH0FN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0D7C22-43D5-4E37-968D-D293D1FDDD94}" v="46" dt="2025-10-08T15:35:44.0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F80D7C22-43D5-4E37-968D-D293D1FDDD94}"/>
    <pc:docChg chg="modSld">
      <pc:chgData name="Charlotte Lew" userId="DE9u/HIIxMU0OFQg8o06/mNtqbZG0KcOoC0s0LyOtjk=" providerId="None" clId="Web-{F80D7C22-43D5-4E37-968D-D293D1FDDD94}" dt="2025-10-08T15:35:44.075" v="23" actId="20577"/>
      <pc:docMkLst>
        <pc:docMk/>
      </pc:docMkLst>
      <pc:sldChg chg="modSp">
        <pc:chgData name="Charlotte Lew" userId="DE9u/HIIxMU0OFQg8o06/mNtqbZG0KcOoC0s0LyOtjk=" providerId="None" clId="Web-{F80D7C22-43D5-4E37-968D-D293D1FDDD94}" dt="2025-10-08T15:33:52.309" v="2" actId="20577"/>
        <pc:sldMkLst>
          <pc:docMk/>
          <pc:sldMk cId="0" sldId="263"/>
        </pc:sldMkLst>
        <pc:spChg chg="mod">
          <ac:chgData name="Charlotte Lew" userId="DE9u/HIIxMU0OFQg8o06/mNtqbZG0KcOoC0s0LyOtjk=" providerId="None" clId="Web-{F80D7C22-43D5-4E37-968D-D293D1FDDD94}" dt="2025-10-08T15:33:52.309" v="2" actId="20577"/>
          <ac:spMkLst>
            <pc:docMk/>
            <pc:sldMk cId="0" sldId="263"/>
            <ac:spMk id="131" creationId="{00000000-0000-0000-0000-000000000000}"/>
          </ac:spMkLst>
        </pc:spChg>
      </pc:sldChg>
      <pc:sldChg chg="modSp">
        <pc:chgData name="Charlotte Lew" userId="DE9u/HIIxMU0OFQg8o06/mNtqbZG0KcOoC0s0LyOtjk=" providerId="None" clId="Web-{F80D7C22-43D5-4E37-968D-D293D1FDDD94}" dt="2025-10-08T15:35:44.075" v="23" actId="20577"/>
        <pc:sldMkLst>
          <pc:docMk/>
          <pc:sldMk cId="0" sldId="269"/>
        </pc:sldMkLst>
        <pc:spChg chg="mod">
          <ac:chgData name="Charlotte Lew" userId="DE9u/HIIxMU0OFQg8o06/mNtqbZG0KcOoC0s0LyOtjk=" providerId="None" clId="Web-{F80D7C22-43D5-4E37-968D-D293D1FDDD94}" dt="2025-10-08T15:35:44.075" v="23" actId="20577"/>
          <ac:spMkLst>
            <pc:docMk/>
            <pc:sldMk cId="0" sldId="269"/>
            <ac:spMk id="16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6"/>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5"/>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6"/>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6"/>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9"/>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1"/>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1"/>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1"/>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1"/>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3"/>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3"/>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3"/>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4"/>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4"/>
          <p:cNvSpPr>
            <a:spLocks noGrp="1"/>
          </p:cNvSpPr>
          <p:nvPr>
            <p:ph type="pic" idx="2"/>
          </p:nvPr>
        </p:nvSpPr>
        <p:spPr>
          <a:xfrm>
            <a:off x="2389717" y="612775"/>
            <a:ext cx="7315200" cy="4114800"/>
          </a:xfrm>
          <a:prstGeom prst="rect">
            <a:avLst/>
          </a:prstGeom>
          <a:noFill/>
          <a:ln>
            <a:noFill/>
          </a:ln>
        </p:spPr>
      </p:sp>
      <p:sp>
        <p:nvSpPr>
          <p:cNvPr id="68" name="Google Shape;68;p34"/>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5"/>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501776"/>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FIRST SUNDAY IN LENT</a:t>
            </a:r>
            <a:endParaRPr/>
          </a:p>
        </p:txBody>
      </p:sp>
      <p:sp>
        <p:nvSpPr>
          <p:cNvPr id="89" name="Google Shape;89;p1"/>
          <p:cNvSpPr txBox="1">
            <a:spLocks noGrp="1"/>
          </p:cNvSpPr>
          <p:nvPr>
            <p:ph type="subTitle" idx="1"/>
          </p:nvPr>
        </p:nvSpPr>
        <p:spPr>
          <a:xfrm>
            <a:off x="2933700" y="3657601"/>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C</a:t>
            </a:r>
            <a:endParaRPr/>
          </a:p>
        </p:txBody>
      </p:sp>
      <p:sp>
        <p:nvSpPr>
          <p:cNvPr id="90" name="Google Shape;90;p1"/>
          <p:cNvSpPr/>
          <p:nvPr/>
        </p:nvSpPr>
        <p:spPr>
          <a:xfrm>
            <a:off x="2590800" y="5791201"/>
            <a:ext cx="6858000" cy="954107"/>
          </a:xfrm>
          <a:prstGeom prst="rect">
            <a:avLst/>
          </a:prstGeom>
          <a:solidFill>
            <a:srgbClr val="71645A">
              <a:alpha val="64705"/>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Deuteronomy 26:1-11  •  Psalm 91:1-2, 9-16  Romans 10:8b-13  •  Luke 4:1-13</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819400" y="1981200"/>
            <a:ext cx="6781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 devil said to him, "If you are the Son of God, command this stone to become a loaf of bread."</a:t>
            </a:r>
            <a:endParaRPr/>
          </a:p>
        </p:txBody>
      </p:sp>
      <p:sp>
        <p:nvSpPr>
          <p:cNvPr id="144" name="Google Shape;144;p10"/>
          <p:cNvSpPr txBox="1"/>
          <p:nvPr/>
        </p:nvSpPr>
        <p:spPr>
          <a:xfrm>
            <a:off x="56388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4:3</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7526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First Temptation of Christ  --  Late 15</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 manuscript, Getty Center, Los Angeles, CA</a:t>
            </a:r>
            <a:endParaRPr sz="1800">
              <a:solidFill>
                <a:srgbClr val="F2F2F2"/>
              </a:solidFill>
              <a:latin typeface="Calibri"/>
              <a:ea typeface="Calibri"/>
              <a:cs typeface="Calibri"/>
              <a:sym typeface="Calibri"/>
            </a:endParaRPr>
          </a:p>
        </p:txBody>
      </p:sp>
      <p:pic>
        <p:nvPicPr>
          <p:cNvPr id="150" name="Google Shape;150;p11"/>
          <p:cNvPicPr preferRelativeResize="0"/>
          <p:nvPr/>
        </p:nvPicPr>
        <p:blipFill rotWithShape="1">
          <a:blip r:embed="rId3">
            <a:alphaModFix/>
          </a:blip>
          <a:srcRect/>
          <a:stretch/>
        </p:blipFill>
        <p:spPr>
          <a:xfrm>
            <a:off x="2819400" y="60962"/>
            <a:ext cx="6629400" cy="618743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895600" y="2286001"/>
            <a:ext cx="69342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Jesus answered him, "It is written, 'One does not live by bread alone.'" </a:t>
            </a:r>
            <a:endParaRPr sz="3600">
              <a:solidFill>
                <a:schemeClr val="lt1"/>
              </a:solidFill>
              <a:latin typeface="Calibri"/>
              <a:ea typeface="Calibri"/>
              <a:cs typeface="Calibri"/>
              <a:sym typeface="Calibri"/>
            </a:endParaRPr>
          </a:p>
        </p:txBody>
      </p:sp>
      <p:sp>
        <p:nvSpPr>
          <p:cNvPr id="156" name="Google Shape;156;p12"/>
          <p:cNvSpPr txBox="1"/>
          <p:nvPr/>
        </p:nvSpPr>
        <p:spPr>
          <a:xfrm>
            <a:off x="58674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4:4</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752600" y="4876800"/>
            <a:ext cx="13716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Tempted</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Monreale Cathedral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Monreale, Italy</a:t>
            </a:r>
            <a:endParaRPr sz="1800">
              <a:solidFill>
                <a:srgbClr val="F2F2F2"/>
              </a:solidFill>
              <a:latin typeface="Calibri"/>
              <a:ea typeface="Calibri"/>
              <a:cs typeface="Calibri"/>
              <a:sym typeface="Calibri"/>
            </a:endParaRPr>
          </a:p>
        </p:txBody>
      </p:sp>
      <p:pic>
        <p:nvPicPr>
          <p:cNvPr id="162" name="Google Shape;162;p13"/>
          <p:cNvPicPr preferRelativeResize="0"/>
          <p:nvPr/>
        </p:nvPicPr>
        <p:blipFill rotWithShape="1">
          <a:blip r:embed="rId3">
            <a:alphaModFix/>
          </a:blip>
          <a:srcRect/>
          <a:stretch/>
        </p:blipFill>
        <p:spPr>
          <a:xfrm>
            <a:off x="3733801" y="27992"/>
            <a:ext cx="6157273" cy="683000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3200400" y="1447800"/>
            <a:ext cx="6477000" cy="2862282"/>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Then the devil led him up and showed him in an instant all the kingdoms of the world … "To you I will give all this authority and their glory;</a:t>
            </a:r>
            <a:endParaRPr sz="3600" dirty="0">
              <a:solidFill>
                <a:schemeClr val="lt1"/>
              </a:solidFill>
              <a:latin typeface="Calibri"/>
              <a:ea typeface="Calibri"/>
              <a:cs typeface="Calibri"/>
              <a:sym typeface="Calibri"/>
            </a:endParaRPr>
          </a:p>
        </p:txBody>
      </p:sp>
      <p:sp>
        <p:nvSpPr>
          <p:cNvPr id="168" name="Google Shape;168;p14"/>
          <p:cNvSpPr txBox="1"/>
          <p:nvPr/>
        </p:nvSpPr>
        <p:spPr>
          <a:xfrm>
            <a:off x="5943600" y="4808577"/>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4:5, 6b</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17526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Temptation of Christ  --  JESUS MAFA, Cameroon</a:t>
            </a:r>
            <a:endParaRPr sz="1800">
              <a:solidFill>
                <a:srgbClr val="F2F2F2"/>
              </a:solidFill>
              <a:latin typeface="Calibri"/>
              <a:ea typeface="Calibri"/>
              <a:cs typeface="Calibri"/>
              <a:sym typeface="Calibri"/>
            </a:endParaRPr>
          </a:p>
        </p:txBody>
      </p:sp>
      <p:pic>
        <p:nvPicPr>
          <p:cNvPr id="174" name="Google Shape;174;p15"/>
          <p:cNvPicPr preferRelativeResize="0"/>
          <p:nvPr/>
        </p:nvPicPr>
        <p:blipFill rotWithShape="1">
          <a:blip r:embed="rId3">
            <a:alphaModFix/>
          </a:blip>
          <a:srcRect/>
          <a:stretch/>
        </p:blipFill>
        <p:spPr>
          <a:xfrm>
            <a:off x="1524000" y="152400"/>
            <a:ext cx="9144000" cy="612339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2895600" y="1676400"/>
            <a:ext cx="6781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If you, then, will worship me, it will all be yours." Jesus answered him, "It is written, 'Worship the Lord your God, and serve only him.'"</a:t>
            </a:r>
            <a:endParaRPr sz="3600">
              <a:solidFill>
                <a:schemeClr val="lt1"/>
              </a:solidFill>
              <a:latin typeface="Calibri"/>
              <a:ea typeface="Calibri"/>
              <a:cs typeface="Calibri"/>
              <a:sym typeface="Calibri"/>
            </a:endParaRPr>
          </a:p>
        </p:txBody>
      </p:sp>
      <p:sp>
        <p:nvSpPr>
          <p:cNvPr id="180" name="Google Shape;180;p1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4:7-8</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7526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Temptation in the Wilderness  --  John St. John Long, Tate Britain, London, England</a:t>
            </a:r>
            <a:endParaRPr sz="1800">
              <a:solidFill>
                <a:srgbClr val="F2F2F2"/>
              </a:solidFill>
              <a:latin typeface="Calibri"/>
              <a:ea typeface="Calibri"/>
              <a:cs typeface="Calibri"/>
              <a:sym typeface="Calibri"/>
            </a:endParaRPr>
          </a:p>
        </p:txBody>
      </p:sp>
      <p:pic>
        <p:nvPicPr>
          <p:cNvPr id="186" name="Google Shape;186;p17"/>
          <p:cNvPicPr preferRelativeResize="0"/>
          <p:nvPr/>
        </p:nvPicPr>
        <p:blipFill rotWithShape="1">
          <a:blip r:embed="rId3">
            <a:alphaModFix/>
          </a:blip>
          <a:srcRect/>
          <a:stretch/>
        </p:blipFill>
        <p:spPr>
          <a:xfrm>
            <a:off x="1905000" y="227966"/>
            <a:ext cx="8357446" cy="594423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3048000" y="1524000"/>
            <a:ext cx="69342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the devil took him to Jerusalem and placed him on the pinnacle of the temple, saying to him, "If you are the Son of God, throw yourself down from here,</a:t>
            </a:r>
            <a:endParaRPr sz="3600">
              <a:solidFill>
                <a:schemeClr val="lt1"/>
              </a:solidFill>
              <a:latin typeface="Calibri"/>
              <a:ea typeface="Calibri"/>
              <a:cs typeface="Calibri"/>
              <a:sym typeface="Calibri"/>
            </a:endParaRPr>
          </a:p>
        </p:txBody>
      </p:sp>
      <p:sp>
        <p:nvSpPr>
          <p:cNvPr id="192" name="Google Shape;192;p18"/>
          <p:cNvSpPr txBox="1"/>
          <p:nvPr/>
        </p:nvSpPr>
        <p:spPr>
          <a:xfrm>
            <a:off x="5943600" y="4709488"/>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4:9</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1676400" y="5105400"/>
            <a:ext cx="23622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Carried Up to the Pinnacle of the Temple</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James Tissot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Brooklyn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New York, NY</a:t>
            </a:r>
            <a:endParaRPr sz="1800">
              <a:solidFill>
                <a:srgbClr val="F2F2F2"/>
              </a:solidFill>
              <a:latin typeface="Calibri"/>
              <a:ea typeface="Calibri"/>
              <a:cs typeface="Calibri"/>
              <a:sym typeface="Calibri"/>
            </a:endParaRPr>
          </a:p>
        </p:txBody>
      </p:sp>
      <p:pic>
        <p:nvPicPr>
          <p:cNvPr id="198" name="Google Shape;198;p19"/>
          <p:cNvPicPr preferRelativeResize="0"/>
          <p:nvPr/>
        </p:nvPicPr>
        <p:blipFill rotWithShape="1">
          <a:blip r:embed="rId3">
            <a:alphaModFix/>
          </a:blip>
          <a:srcRect/>
          <a:stretch/>
        </p:blipFill>
        <p:spPr>
          <a:xfrm>
            <a:off x="4724400" y="0"/>
            <a:ext cx="4911728"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819400" y="1785878"/>
            <a:ext cx="7086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Then you, together with the Levites and the aliens who reside among you, shall celebrate with all the bounty that the LORD your God has given to you. </a:t>
            </a:r>
            <a:endParaRPr sz="3600">
              <a:solidFill>
                <a:schemeClr val="lt1"/>
              </a:solidFill>
              <a:latin typeface="Calibri"/>
              <a:ea typeface="Calibri"/>
              <a:cs typeface="Calibri"/>
              <a:sym typeface="Calibri"/>
            </a:endParaRPr>
          </a:p>
        </p:txBody>
      </p:sp>
      <p:sp>
        <p:nvSpPr>
          <p:cNvPr id="96" name="Google Shape;96;p2"/>
          <p:cNvSpPr txBox="1"/>
          <p:nvPr/>
        </p:nvSpPr>
        <p:spPr>
          <a:xfrm>
            <a:off x="60198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Deuteronomy 26:11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2819400" y="1752600"/>
            <a:ext cx="6705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it is written, 'He will command his angels concerning you, to protect you,' and 'On their hands they will bear you up …'"</a:t>
            </a:r>
            <a:endParaRPr/>
          </a:p>
        </p:txBody>
      </p:sp>
      <p:sp>
        <p:nvSpPr>
          <p:cNvPr id="204" name="Google Shape;204;p20"/>
          <p:cNvSpPr txBox="1"/>
          <p:nvPr/>
        </p:nvSpPr>
        <p:spPr>
          <a:xfrm>
            <a:off x="5867400" y="4724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4:10, 11a</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2362200" y="4648201"/>
            <a:ext cx="2209800" cy="206210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Ministered to by Angels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Jacob Cornelisz van Oostsanen</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Suermondt-Ludwig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Aachen, Germany</a:t>
            </a:r>
            <a:endParaRPr sz="1800">
              <a:solidFill>
                <a:srgbClr val="F2F2F2"/>
              </a:solidFill>
              <a:latin typeface="Calibri"/>
              <a:ea typeface="Calibri"/>
              <a:cs typeface="Calibri"/>
              <a:sym typeface="Calibri"/>
            </a:endParaRPr>
          </a:p>
        </p:txBody>
      </p:sp>
      <p:pic>
        <p:nvPicPr>
          <p:cNvPr id="210" name="Google Shape;210;p21"/>
          <p:cNvPicPr preferRelativeResize="0"/>
          <p:nvPr/>
        </p:nvPicPr>
        <p:blipFill rotWithShape="1">
          <a:blip r:embed="rId3">
            <a:alphaModFix/>
          </a:blip>
          <a:srcRect b="16367"/>
          <a:stretch/>
        </p:blipFill>
        <p:spPr>
          <a:xfrm>
            <a:off x="5029200" y="36761"/>
            <a:ext cx="4267200" cy="676556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p:nvPr/>
        </p:nvSpPr>
        <p:spPr>
          <a:xfrm>
            <a:off x="2971800" y="2133600"/>
            <a:ext cx="6553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Jesus answered him, "It is said, 'Do not put the Lord your God to the test.'"</a:t>
            </a:r>
            <a:endParaRPr sz="3600">
              <a:solidFill>
                <a:schemeClr val="lt1"/>
              </a:solidFill>
              <a:latin typeface="Calibri"/>
              <a:ea typeface="Calibri"/>
              <a:cs typeface="Calibri"/>
              <a:sym typeface="Calibri"/>
            </a:endParaRPr>
          </a:p>
        </p:txBody>
      </p:sp>
      <p:sp>
        <p:nvSpPr>
          <p:cNvPr id="216" name="Google Shape;216;p22"/>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4:12</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txBox="1"/>
          <p:nvPr/>
        </p:nvSpPr>
        <p:spPr>
          <a:xfrm>
            <a:off x="1600200" y="5410201"/>
            <a:ext cx="25908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and the Tempter</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Juan de Flandes</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National Gallery of Art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Washington, DC</a:t>
            </a:r>
            <a:endParaRPr sz="1800">
              <a:solidFill>
                <a:srgbClr val="F2F2F2"/>
              </a:solidFill>
              <a:latin typeface="Calibri"/>
              <a:ea typeface="Calibri"/>
              <a:cs typeface="Calibri"/>
              <a:sym typeface="Calibri"/>
            </a:endParaRPr>
          </a:p>
        </p:txBody>
      </p:sp>
      <p:pic>
        <p:nvPicPr>
          <p:cNvPr id="222" name="Google Shape;222;p23"/>
          <p:cNvPicPr preferRelativeResize="0"/>
          <p:nvPr/>
        </p:nvPicPr>
        <p:blipFill rotWithShape="1">
          <a:blip r:embed="rId3">
            <a:alphaModFix/>
          </a:blip>
          <a:srcRect/>
          <a:stretch/>
        </p:blipFill>
        <p:spPr>
          <a:xfrm>
            <a:off x="4495800" y="-9833"/>
            <a:ext cx="5715000" cy="682113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28" name="Google Shape;228;p24"/>
          <p:cNvSpPr txBox="1">
            <a:spLocks noGrp="1"/>
          </p:cNvSpPr>
          <p:nvPr>
            <p:ph type="body" idx="1"/>
          </p:nvPr>
        </p:nvSpPr>
        <p:spPr>
          <a:xfrm>
            <a:off x="1676400" y="504825"/>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dirty="0"/>
          </a:p>
          <a:p>
            <a:pPr marL="342900">
              <a:spcBef>
                <a:spcPts val="0"/>
              </a:spcBef>
              <a:buNone/>
            </a:pPr>
            <a:endParaRPr lang="en-US" sz="1600" dirty="0"/>
          </a:p>
          <a:p>
            <a:pPr marL="342900" lvl="0" indent="-342900" algn="l" rtl="0">
              <a:spcBef>
                <a:spcPts val="320"/>
              </a:spcBef>
              <a:spcAft>
                <a:spcPts val="0"/>
              </a:spcAft>
              <a:buClr>
                <a:schemeClr val="lt1"/>
              </a:buClr>
              <a:buSzPts val="1600"/>
              <a:buNone/>
            </a:pPr>
            <a:r>
              <a:rPr lang="en-US" sz="1600" dirty="0"/>
              <a:t>https://joelartista.com/about/</a:t>
            </a:r>
            <a:endParaRPr dirty="0"/>
          </a:p>
          <a:p>
            <a:pPr marL="342900" lvl="0" indent="-342900" algn="l" rtl="0">
              <a:spcBef>
                <a:spcPts val="320"/>
              </a:spcBef>
              <a:spcAft>
                <a:spcPts val="0"/>
              </a:spcAft>
              <a:buClr>
                <a:schemeClr val="lt1"/>
              </a:buClr>
              <a:buSzPts val="1600"/>
              <a:buNone/>
            </a:pPr>
            <a:r>
              <a:rPr lang="en-US" sz="1600" dirty="0"/>
              <a:t>https://commons.wikimedia.org/wiki/File:Antonsplatz_22.JPG</a:t>
            </a:r>
            <a:endParaRPr dirty="0"/>
          </a:p>
          <a:p>
            <a:pPr marL="342900" lvl="0" indent="-342900" algn="l" rtl="0">
              <a:spcBef>
                <a:spcPts val="320"/>
              </a:spcBef>
              <a:spcAft>
                <a:spcPts val="0"/>
              </a:spcAft>
              <a:buClr>
                <a:schemeClr val="lt1"/>
              </a:buClr>
              <a:buSzPts val="1600"/>
              <a:buNone/>
            </a:pPr>
            <a:r>
              <a:rPr lang="en-US" sz="1600" dirty="0"/>
              <a:t>https://commons.wikimedia.org/wiki/File:%22The_Last_Supper%22_-_NARA_-_558940.jpg</a:t>
            </a:r>
            <a:endParaRPr dirty="0"/>
          </a:p>
          <a:p>
            <a:pPr marL="342900" lvl="0" indent="-342900" algn="l" rtl="0">
              <a:spcBef>
                <a:spcPts val="320"/>
              </a:spcBef>
              <a:spcAft>
                <a:spcPts val="0"/>
              </a:spcAft>
              <a:buClr>
                <a:schemeClr val="lt1"/>
              </a:buClr>
              <a:buSzPts val="1600"/>
              <a:buNone/>
            </a:pPr>
            <a:r>
              <a:rPr lang="en-US" sz="1600" dirty="0"/>
              <a:t>https://commons.wikimedia.org/wiki/File:Briton_Rivi%C3%A8re_-_The_Temptation_in_the_Wilderness.jpg</a:t>
            </a:r>
            <a:endParaRPr dirty="0"/>
          </a:p>
          <a:p>
            <a:pPr marL="342900" lvl="0" indent="-342900" algn="l" rtl="0">
              <a:spcBef>
                <a:spcPts val="320"/>
              </a:spcBef>
              <a:spcAft>
                <a:spcPts val="0"/>
              </a:spcAft>
              <a:buClr>
                <a:schemeClr val="lt1"/>
              </a:buClr>
              <a:buSzPts val="1600"/>
              <a:buNone/>
            </a:pPr>
            <a:r>
              <a:rPr lang="en-US" sz="1600" dirty="0"/>
              <a:t>https://commons.wikimedia.org/wiki/File:The_First_Temptation_of_Christ_-_Google_Art_Project.jpg</a:t>
            </a:r>
            <a:endParaRPr dirty="0"/>
          </a:p>
          <a:p>
            <a:pPr marL="342900" lvl="0" indent="-342900" algn="l" rtl="0">
              <a:spcBef>
                <a:spcPts val="320"/>
              </a:spcBef>
              <a:spcAft>
                <a:spcPts val="0"/>
              </a:spcAft>
              <a:buClr>
                <a:schemeClr val="lt1"/>
              </a:buClr>
              <a:buSzPts val="1600"/>
              <a:buNone/>
            </a:pPr>
            <a:r>
              <a:rPr lang="en-US" sz="1600" dirty="0"/>
              <a:t>https://commons.wikimedia.org/wiki/File:Christ%27s_temptation_(Monreale).jpg – </a:t>
            </a:r>
            <a:r>
              <a:rPr lang="en-US" sz="1600" dirty="0" err="1"/>
              <a:t>Sibeaster</a:t>
            </a:r>
            <a:endParaRPr sz="1600" dirty="0" err="1"/>
          </a:p>
          <a:p>
            <a:pPr marL="342900" lvl="0" indent="-342900" algn="l" rtl="0">
              <a:spcBef>
                <a:spcPts val="320"/>
              </a:spcBef>
              <a:spcAft>
                <a:spcPts val="0"/>
              </a:spcAft>
              <a:buClr>
                <a:schemeClr val="lt1"/>
              </a:buClr>
              <a:buSzPts val="1600"/>
              <a:buNone/>
            </a:pPr>
            <a:r>
              <a:rPr lang="en-US" sz="1600" dirty="0"/>
              <a:t>http://diglib.library.vanderbilt.edu/act-imagelink.pl?RC=48312</a:t>
            </a:r>
            <a:endParaRPr dirty="0"/>
          </a:p>
          <a:p>
            <a:pPr marL="342900" lvl="0" indent="-342900" algn="l" rtl="0">
              <a:spcBef>
                <a:spcPts val="320"/>
              </a:spcBef>
              <a:spcAft>
                <a:spcPts val="0"/>
              </a:spcAft>
              <a:buClr>
                <a:schemeClr val="lt1"/>
              </a:buClr>
              <a:buSzPts val="1600"/>
              <a:buNone/>
            </a:pPr>
            <a:r>
              <a:rPr lang="en-US" sz="1600" dirty="0"/>
              <a:t>http://diglib.library.vanderbilt.edu/act-imagelink.pl?RC=54299</a:t>
            </a:r>
            <a:endParaRPr dirty="0"/>
          </a:p>
          <a:p>
            <a:pPr marL="342900" lvl="0" indent="-342900" algn="l" rtl="0">
              <a:spcBef>
                <a:spcPts val="320"/>
              </a:spcBef>
              <a:spcAft>
                <a:spcPts val="0"/>
              </a:spcAft>
              <a:buClr>
                <a:schemeClr val="lt1"/>
              </a:buClr>
              <a:buSzPts val="1600"/>
              <a:buNone/>
            </a:pPr>
            <a:r>
              <a:rPr lang="en-US" sz="1600" dirty="0"/>
              <a:t>http://commons.wikimedia.org/wiki/File:Brooklyn_Museum_-_Jesus_Carried_up_to_a_Pinnacle_of_the_Temple_(J%C3%A9sus_port%C3%A9_sur_le_pinacle_du_Temple)_-_James_Tissot_-_overall.jpg</a:t>
            </a:r>
            <a:endParaRPr dirty="0"/>
          </a:p>
          <a:p>
            <a:pPr marL="342900" lvl="0" indent="-342900" algn="l" rtl="0">
              <a:spcBef>
                <a:spcPts val="320"/>
              </a:spcBef>
              <a:spcAft>
                <a:spcPts val="0"/>
              </a:spcAft>
              <a:buClr>
                <a:schemeClr val="lt1"/>
              </a:buClr>
              <a:buSzPts val="1600"/>
              <a:buNone/>
            </a:pPr>
            <a:r>
              <a:rPr lang="en-US" sz="1600" dirty="0"/>
              <a:t>https://commons.wikimedia.org/wiki/File:The_temptation_of_Christ,_by_Jacob_Cornelisz_van_Oostsanen.jpg</a:t>
            </a:r>
            <a:endParaRPr dirty="0"/>
          </a:p>
          <a:p>
            <a:pPr marL="342900" lvl="0" indent="-342900" algn="l" rtl="0">
              <a:spcBef>
                <a:spcPts val="320"/>
              </a:spcBef>
              <a:spcAft>
                <a:spcPts val="0"/>
              </a:spcAft>
              <a:buClr>
                <a:schemeClr val="lt1"/>
              </a:buClr>
              <a:buSzPts val="1600"/>
              <a:buNone/>
            </a:pPr>
            <a:r>
              <a:rPr lang="en-US" sz="1600" dirty="0"/>
              <a:t>http://diglib.library.vanderbilt.edu/act-imagelink.pl?RC=54301</a:t>
            </a:r>
            <a:endParaRPr dirty="0"/>
          </a:p>
          <a:p>
            <a:pPr marL="342900">
              <a:spcBef>
                <a:spcPts val="320"/>
              </a:spcBef>
              <a:buSzPts val="1600"/>
              <a:buNone/>
            </a:pPr>
            <a:endParaRPr lang="en-US" sz="1600" dirty="0"/>
          </a:p>
          <a:p>
            <a:pPr marL="342900" lvl="0" indent="-342900" algn="l">
              <a:spcBef>
                <a:spcPts val="320"/>
              </a:spcBef>
              <a:spcAft>
                <a:spcPts val="0"/>
              </a:spcAft>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14500" y="6474023"/>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Global Refugee Mural  --  Joel Bergner</a:t>
            </a:r>
            <a:endParaRPr sz="1600">
              <a:solidFill>
                <a:srgbClr val="F2F2F2"/>
              </a:solidFill>
              <a:latin typeface="Calibri"/>
              <a:ea typeface="Calibri"/>
              <a:cs typeface="Calibri"/>
              <a:sym typeface="Calibri"/>
            </a:endParaRPr>
          </a:p>
        </p:txBody>
      </p:sp>
      <p:pic>
        <p:nvPicPr>
          <p:cNvPr id="102" name="Google Shape;102;p3"/>
          <p:cNvPicPr preferRelativeResize="0"/>
          <p:nvPr/>
        </p:nvPicPr>
        <p:blipFill rotWithShape="1">
          <a:blip r:embed="rId3">
            <a:alphaModFix/>
          </a:blip>
          <a:srcRect/>
          <a:stretch/>
        </p:blipFill>
        <p:spPr>
          <a:xfrm>
            <a:off x="2133600" y="0"/>
            <a:ext cx="8412932" cy="637279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971800" y="1676400"/>
            <a:ext cx="68580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he will command his angels … to guard you in all your ways. On their hands they will bear you up, … you will not dash your foot against a stone.</a:t>
            </a:r>
            <a:endParaRPr sz="3600">
              <a:solidFill>
                <a:schemeClr val="lt1"/>
              </a:solidFill>
              <a:latin typeface="Calibri"/>
              <a:ea typeface="Calibri"/>
              <a:cs typeface="Calibri"/>
              <a:sym typeface="Calibri"/>
            </a:endParaRPr>
          </a:p>
        </p:txBody>
      </p:sp>
      <p:sp>
        <p:nvSpPr>
          <p:cNvPr id="108" name="Google Shape;108;p4"/>
          <p:cNvSpPr txBox="1"/>
          <p:nvPr/>
        </p:nvSpPr>
        <p:spPr>
          <a:xfrm>
            <a:off x="5334000" y="4953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91:11,12</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790700" y="5171380"/>
            <a:ext cx="12954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Guardian Angel</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Antonskirche</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Vienna, Austria</a:t>
            </a:r>
            <a:endParaRPr/>
          </a:p>
        </p:txBody>
      </p:sp>
      <p:pic>
        <p:nvPicPr>
          <p:cNvPr id="114" name="Google Shape;114;p5"/>
          <p:cNvPicPr preferRelativeResize="0"/>
          <p:nvPr/>
        </p:nvPicPr>
        <p:blipFill rotWithShape="1">
          <a:blip r:embed="rId3">
            <a:alphaModFix/>
          </a:blip>
          <a:srcRect/>
          <a:stretch/>
        </p:blipFill>
        <p:spPr>
          <a:xfrm>
            <a:off x="3505200" y="8021"/>
            <a:ext cx="6507480" cy="684997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3119535" y="1752600"/>
            <a:ext cx="6324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there is no distinction between Jew and Greek; the same Lord is Lord of all and is generous to all who call on him.</a:t>
            </a:r>
            <a:endParaRPr sz="3600">
              <a:solidFill>
                <a:schemeClr val="lt1"/>
              </a:solidFill>
              <a:latin typeface="Calibri"/>
              <a:ea typeface="Calibri"/>
              <a:cs typeface="Calibri"/>
              <a:sym typeface="Calibri"/>
            </a:endParaRPr>
          </a:p>
        </p:txBody>
      </p:sp>
      <p:sp>
        <p:nvSpPr>
          <p:cNvPr id="120" name="Google Shape;120;p6"/>
          <p:cNvSpPr txBox="1"/>
          <p:nvPr/>
        </p:nvSpPr>
        <p:spPr>
          <a:xfrm>
            <a:off x="57912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Romans 10:12</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600200" y="4965918"/>
            <a:ext cx="12192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Last Supper</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Elimo Njau</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Fort Hall Memorial Chapel Kenya</a:t>
            </a:r>
            <a:endParaRPr sz="1800">
              <a:solidFill>
                <a:srgbClr val="F2F2F2"/>
              </a:solidFill>
              <a:latin typeface="Calibri"/>
              <a:ea typeface="Calibri"/>
              <a:cs typeface="Calibri"/>
              <a:sym typeface="Calibri"/>
            </a:endParaRPr>
          </a:p>
        </p:txBody>
      </p:sp>
      <p:pic>
        <p:nvPicPr>
          <p:cNvPr id="126" name="Google Shape;126;p7"/>
          <p:cNvPicPr preferRelativeResize="0"/>
          <p:nvPr/>
        </p:nvPicPr>
        <p:blipFill rotWithShape="1">
          <a:blip r:embed="rId3">
            <a:alphaModFix/>
          </a:blip>
          <a:srcRect t="-1443"/>
          <a:stretch/>
        </p:blipFill>
        <p:spPr>
          <a:xfrm>
            <a:off x="2819400" y="-4703"/>
            <a:ext cx="7848601" cy="671030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819400" y="16764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Jesus, full of the Holy Spirit, … was led by the Spirit in the wilderness, where for forty days he was tested by the devil.</a:t>
            </a:r>
            <a:endParaRPr sz="3600" dirty="0">
              <a:solidFill>
                <a:schemeClr val="lt1"/>
              </a:solidFill>
              <a:latin typeface="Calibri"/>
              <a:ea typeface="Calibri"/>
              <a:cs typeface="Calibri"/>
              <a:sym typeface="Calibri"/>
            </a:endParaRPr>
          </a:p>
        </p:txBody>
      </p:sp>
      <p:sp>
        <p:nvSpPr>
          <p:cNvPr id="132" name="Google Shape;132;p8"/>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4:1ac, 2a</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Temptation in the Wilderness  --  Briton Riviere, Guildhall Art Gallery, London, England</a:t>
            </a:r>
            <a:endParaRPr sz="1800">
              <a:solidFill>
                <a:srgbClr val="F2F2F2"/>
              </a:solidFill>
              <a:latin typeface="Calibri"/>
              <a:ea typeface="Calibri"/>
              <a:cs typeface="Calibri"/>
              <a:sym typeface="Calibri"/>
            </a:endParaRPr>
          </a:p>
        </p:txBody>
      </p:sp>
      <p:pic>
        <p:nvPicPr>
          <p:cNvPr id="138" name="Google Shape;138;p9"/>
          <p:cNvPicPr preferRelativeResize="0"/>
          <p:nvPr/>
        </p:nvPicPr>
        <p:blipFill rotWithShape="1">
          <a:blip r:embed="rId3">
            <a:alphaModFix/>
          </a:blip>
          <a:srcRect/>
          <a:stretch/>
        </p:blipFill>
        <p:spPr>
          <a:xfrm>
            <a:off x="1547488" y="628650"/>
            <a:ext cx="9120512" cy="539115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24</Slides>
  <Notes>24</Notes>
  <HiddenSlides>0</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FIRST SUNDAY IN LENT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9</cp:revision>
  <dcterms:created xsi:type="dcterms:W3CDTF">2016-08-31T16:46:43Z</dcterms:created>
  <dcterms:modified xsi:type="dcterms:W3CDTF">2025-10-08T15:35:44Z</dcterms:modified>
</cp:coreProperties>
</file>