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gtrBz9f2JWZywOHwRb6mulgIc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D53E78-DB6A-46E4-8B36-D8C31BC6677F}" v="46" dt="2025-10-07T22:30:47.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77D53E78-DB6A-46E4-8B36-D8C31BC6677F}"/>
    <pc:docChg chg="modSld">
      <pc:chgData name="Charlotte Lew" userId="DE9u/HIIxMU0OFQg8o06/mNtqbZG0KcOoC0s0LyOtjk=" providerId="None" clId="Web-{77D53E78-DB6A-46E4-8B36-D8C31BC6677F}" dt="2025-10-07T22:30:47.526" v="21" actId="20577"/>
      <pc:docMkLst>
        <pc:docMk/>
      </pc:docMkLst>
      <pc:sldChg chg="modSp">
        <pc:chgData name="Charlotte Lew" userId="DE9u/HIIxMU0OFQg8o06/mNtqbZG0KcOoC0s0LyOtjk=" providerId="None" clId="Web-{77D53E78-DB6A-46E4-8B36-D8C31BC6677F}" dt="2025-10-07T22:26:28.625" v="1" actId="20577"/>
        <pc:sldMkLst>
          <pc:docMk/>
          <pc:sldMk cId="0" sldId="259"/>
        </pc:sldMkLst>
        <pc:spChg chg="mod">
          <ac:chgData name="Charlotte Lew" userId="DE9u/HIIxMU0OFQg8o06/mNtqbZG0KcOoC0s0LyOtjk=" providerId="None" clId="Web-{77D53E78-DB6A-46E4-8B36-D8C31BC6677F}" dt="2025-10-07T22:26:28.625" v="1" actId="20577"/>
          <ac:spMkLst>
            <pc:docMk/>
            <pc:sldMk cId="0" sldId="259"/>
            <ac:spMk id="107" creationId="{00000000-0000-0000-0000-000000000000}"/>
          </ac:spMkLst>
        </pc:spChg>
      </pc:sldChg>
      <pc:sldChg chg="modSp">
        <pc:chgData name="Charlotte Lew" userId="DE9u/HIIxMU0OFQg8o06/mNtqbZG0KcOoC0s0LyOtjk=" providerId="None" clId="Web-{77D53E78-DB6A-46E4-8B36-D8C31BC6677F}" dt="2025-10-07T22:27:17.470" v="3" actId="20577"/>
        <pc:sldMkLst>
          <pc:docMk/>
          <pc:sldMk cId="0" sldId="261"/>
        </pc:sldMkLst>
        <pc:spChg chg="mod">
          <ac:chgData name="Charlotte Lew" userId="DE9u/HIIxMU0OFQg8o06/mNtqbZG0KcOoC0s0LyOtjk=" providerId="None" clId="Web-{77D53E78-DB6A-46E4-8B36-D8C31BC6677F}" dt="2025-10-07T22:27:17.470" v="3" actId="20577"/>
          <ac:spMkLst>
            <pc:docMk/>
            <pc:sldMk cId="0" sldId="261"/>
            <ac:spMk id="119" creationId="{00000000-0000-0000-0000-000000000000}"/>
          </ac:spMkLst>
        </pc:spChg>
      </pc:sldChg>
      <pc:sldChg chg="modSp">
        <pc:chgData name="Charlotte Lew" userId="DE9u/HIIxMU0OFQg8o06/mNtqbZG0KcOoC0s0LyOtjk=" providerId="None" clId="Web-{77D53E78-DB6A-46E4-8B36-D8C31BC6677F}" dt="2025-10-07T22:29:00.440" v="5" actId="20577"/>
        <pc:sldMkLst>
          <pc:docMk/>
          <pc:sldMk cId="0" sldId="269"/>
        </pc:sldMkLst>
        <pc:spChg chg="mod">
          <ac:chgData name="Charlotte Lew" userId="DE9u/HIIxMU0OFQg8o06/mNtqbZG0KcOoC0s0LyOtjk=" providerId="None" clId="Web-{77D53E78-DB6A-46E4-8B36-D8C31BC6677F}" dt="2025-10-07T22:29:00.440" v="5" actId="20577"/>
          <ac:spMkLst>
            <pc:docMk/>
            <pc:sldMk cId="0" sldId="269"/>
            <ac:spMk id="167" creationId="{00000000-0000-0000-0000-000000000000}"/>
          </ac:spMkLst>
        </pc:spChg>
      </pc:sldChg>
      <pc:sldChg chg="modSp">
        <pc:chgData name="Charlotte Lew" userId="DE9u/HIIxMU0OFQg8o06/mNtqbZG0KcOoC0s0LyOtjk=" providerId="None" clId="Web-{77D53E78-DB6A-46E4-8B36-D8C31BC6677F}" dt="2025-10-07T22:30:47.526" v="21" actId="20577"/>
        <pc:sldMkLst>
          <pc:docMk/>
          <pc:sldMk cId="0" sldId="273"/>
        </pc:sldMkLst>
        <pc:spChg chg="mod">
          <ac:chgData name="Charlotte Lew" userId="DE9u/HIIxMU0OFQg8o06/mNtqbZG0KcOoC0s0LyOtjk=" providerId="None" clId="Web-{77D53E78-DB6A-46E4-8B36-D8C31BC6677F}" dt="2025-10-07T22:30:47.526" v="21" actId="20577"/>
          <ac:spMkLst>
            <pc:docMk/>
            <pc:sldMk cId="0" sldId="273"/>
            <ac:spMk id="19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0"/>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7"/>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8"/>
          <p:cNvSpPr>
            <a:spLocks noGrp="1"/>
          </p:cNvSpPr>
          <p:nvPr>
            <p:ph type="pic" idx="2"/>
          </p:nvPr>
        </p:nvSpPr>
        <p:spPr>
          <a:xfrm>
            <a:off x="2389717" y="612775"/>
            <a:ext cx="7315200" cy="4114800"/>
          </a:xfrm>
          <a:prstGeom prst="rect">
            <a:avLst/>
          </a:prstGeom>
          <a:noFill/>
          <a:ln>
            <a:noFill/>
          </a:ln>
        </p:spPr>
      </p:sp>
      <p:sp>
        <p:nvSpPr>
          <p:cNvPr id="68" name="Google Shape;68;p38"/>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mt="97000"/>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3716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Epiphany of </a:t>
            </a:r>
            <a:br>
              <a:rPr lang="en-US" sz="8800"/>
            </a:br>
            <a:r>
              <a:rPr lang="en-US" sz="8800"/>
              <a:t>the Lord</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2057400" y="4724401"/>
            <a:ext cx="3124200" cy="1815882"/>
          </a:xfrm>
          <a:prstGeom prst="rect">
            <a:avLst/>
          </a:prstGeom>
          <a:solidFill>
            <a:srgbClr val="D9D7C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Isaiah 60:1-6 </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Psalm 72:1-7, 10-14</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Ephesians 3:1-12</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Matthew 2:1-12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5146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he inquired of them where the Messiah was to be born.  They told him, "In Bethlehem of Judea; for so it has been written by the prophet: </a:t>
            </a:r>
            <a:endParaRPr sz="3600">
              <a:solidFill>
                <a:schemeClr val="lt1"/>
              </a:solidFill>
              <a:latin typeface="Calibri"/>
              <a:ea typeface="Calibri"/>
              <a:cs typeface="Calibri"/>
              <a:sym typeface="Calibri"/>
            </a:endParaRPr>
          </a:p>
        </p:txBody>
      </p:sp>
      <p:sp>
        <p:nvSpPr>
          <p:cNvPr id="144" name="Google Shape;144;p10"/>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2:4b, 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6629400" y="5983069"/>
            <a:ext cx="40386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Figure of the Tres Reyes Magos Maracaibo, Venezuela</a:t>
            </a:r>
            <a:endParaRPr/>
          </a:p>
        </p:txBody>
      </p:sp>
      <p:pic>
        <p:nvPicPr>
          <p:cNvPr id="150" name="Google Shape;150;p11"/>
          <p:cNvPicPr preferRelativeResize="0"/>
          <p:nvPr/>
        </p:nvPicPr>
        <p:blipFill rotWithShape="1">
          <a:blip r:embed="rId3">
            <a:alphaModFix/>
          </a:blip>
          <a:srcRect/>
          <a:stretch/>
        </p:blipFill>
        <p:spPr>
          <a:xfrm>
            <a:off x="2971800" y="-23813"/>
            <a:ext cx="3886200" cy="688181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6002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you, Bethlehem, in the land of Judah, are by no means least among the rulers of Judah; for from you shall come a ruler who is to shepherd my people Israel.'" </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2:6</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7924800" y="4983540"/>
            <a:ext cx="2286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Child as Good Shepherd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Goa, India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Walters Art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Baltimore, MD</a:t>
            </a:r>
            <a:endParaRPr/>
          </a:p>
        </p:txBody>
      </p:sp>
      <p:pic>
        <p:nvPicPr>
          <p:cNvPr id="162" name="Google Shape;162;p13"/>
          <p:cNvPicPr preferRelativeResize="0"/>
          <p:nvPr/>
        </p:nvPicPr>
        <p:blipFill rotWithShape="1">
          <a:blip r:embed="rId3">
            <a:alphaModFix/>
          </a:blip>
          <a:srcRect/>
          <a:stretch/>
        </p:blipFill>
        <p:spPr>
          <a:xfrm>
            <a:off x="2819400" y="0"/>
            <a:ext cx="4800600" cy="684843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1828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Herod secretly called for the magi and learned from them the exact time when the star had appeared.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 Speaks with the Magi  --  Mosaic, Santa Maria Maggiore, Rome, Italy</a:t>
            </a:r>
            <a:endParaRPr/>
          </a:p>
        </p:txBody>
      </p:sp>
      <p:pic>
        <p:nvPicPr>
          <p:cNvPr id="174" name="Google Shape;174;p15"/>
          <p:cNvPicPr preferRelativeResize="0"/>
          <p:nvPr/>
        </p:nvPicPr>
        <p:blipFill rotWithShape="1">
          <a:blip r:embed="rId3">
            <a:alphaModFix/>
          </a:blip>
          <a:srcRect/>
          <a:stretch/>
        </p:blipFill>
        <p:spPr>
          <a:xfrm>
            <a:off x="2133601" y="69028"/>
            <a:ext cx="7860145" cy="610317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667000" y="138778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sent them to Bethlehem, saying, "Go and search diligently for the child; and when you have found him, bring me word so that I may also go and pay him homage."</a:t>
            </a:r>
            <a:endParaRPr sz="3600">
              <a:solidFill>
                <a:schemeClr val="lt1"/>
              </a:solidFill>
              <a:latin typeface="Calibri"/>
              <a:ea typeface="Calibri"/>
              <a:cs typeface="Calibri"/>
              <a:sym typeface="Calibri"/>
            </a:endParaRPr>
          </a:p>
        </p:txBody>
      </p:sp>
      <p:sp>
        <p:nvSpPr>
          <p:cNvPr id="180" name="Google Shape;180;p16"/>
          <p:cNvSpPr txBox="1"/>
          <p:nvPr/>
        </p:nvSpPr>
        <p:spPr>
          <a:xfrm>
            <a:off x="57150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2:8</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 with the Three Kings  --   Church of Saint-Gonery, Plougrescant, France</a:t>
            </a:r>
            <a:endParaRPr/>
          </a:p>
        </p:txBody>
      </p:sp>
      <p:sp>
        <p:nvSpPr>
          <p:cNvPr id="186" name="Google Shape;186;p17"/>
          <p:cNvSpPr/>
          <p:nvPr/>
        </p:nvSpPr>
        <p:spPr>
          <a:xfrm>
            <a:off x="1905000" y="304801"/>
            <a:ext cx="4572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https://commons.wikimedia.org/wiki/File:Saint-Gonery.Drei.Heilige.Koenige.jpg</a:t>
            </a:r>
            <a:endParaRPr/>
          </a:p>
        </p:txBody>
      </p:sp>
      <p:pic>
        <p:nvPicPr>
          <p:cNvPr id="187" name="Google Shape;187;p17"/>
          <p:cNvPicPr preferRelativeResize="0"/>
          <p:nvPr/>
        </p:nvPicPr>
        <p:blipFill rotWithShape="1">
          <a:blip r:embed="rId3">
            <a:alphaModFix/>
          </a:blip>
          <a:srcRect/>
          <a:stretch/>
        </p:blipFill>
        <p:spPr>
          <a:xfrm>
            <a:off x="1676400" y="304800"/>
            <a:ext cx="9144000" cy="58757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19400" y="1434740"/>
            <a:ext cx="68580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When they had heard the king, they set out; and there, ahead of them, went the star that they had seen in the east, until it stopped over the place where the child was. </a:t>
            </a:r>
            <a:endParaRPr dirty="0">
              <a:solidFill>
                <a:schemeClr val="lt1"/>
              </a:solidFill>
            </a:endParaRPr>
          </a:p>
        </p:txBody>
      </p:sp>
      <p:sp>
        <p:nvSpPr>
          <p:cNvPr id="193" name="Google Shape;193;p18"/>
          <p:cNvSpPr txBox="1"/>
          <p:nvPr/>
        </p:nvSpPr>
        <p:spPr>
          <a:xfrm>
            <a:off x="59436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5943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Rising Star, Milky Way  --  John Fowler, Placitas, New Mexico</a:t>
            </a:r>
            <a:endParaRPr/>
          </a:p>
        </p:txBody>
      </p:sp>
      <p:pic>
        <p:nvPicPr>
          <p:cNvPr id="199" name="Google Shape;199;p19"/>
          <p:cNvPicPr preferRelativeResize="0"/>
          <p:nvPr/>
        </p:nvPicPr>
        <p:blipFill rotWithShape="1">
          <a:blip r:embed="rId3">
            <a:alphaModFix/>
          </a:blip>
          <a:srcRect/>
          <a:stretch/>
        </p:blipFill>
        <p:spPr>
          <a:xfrm>
            <a:off x="1524000" y="1647930"/>
            <a:ext cx="9118600" cy="34069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Arise, shine; for your light has come ... Nations shall come to your light, and kings to the brightness of your dawn.</a:t>
            </a:r>
            <a:endParaRPr sz="3600">
              <a:solidFill>
                <a:schemeClr val="lt1"/>
              </a:solidFill>
              <a:latin typeface="Calibri"/>
              <a:ea typeface="Calibri"/>
              <a:cs typeface="Calibri"/>
              <a:sym typeface="Calibri"/>
            </a:endParaRPr>
          </a:p>
        </p:txBody>
      </p:sp>
      <p:sp>
        <p:nvSpPr>
          <p:cNvPr id="96" name="Google Shape;96;p2"/>
          <p:cNvSpPr txBox="1"/>
          <p:nvPr/>
        </p:nvSpPr>
        <p:spPr>
          <a:xfrm>
            <a:off x="5943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60:1a, 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3048000" y="1870271"/>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they saw that the star had stopped, they were overwhelmed with joy. </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5" name="Google Shape;205;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828800" y="5382161"/>
            <a:ext cx="2133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Nativity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Patrick Pollen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Michael's Church, Ballinasloe, Ireland    </a:t>
            </a:r>
            <a:endParaRPr/>
          </a:p>
        </p:txBody>
      </p:sp>
      <p:pic>
        <p:nvPicPr>
          <p:cNvPr id="211" name="Google Shape;211;p21"/>
          <p:cNvPicPr preferRelativeResize="0"/>
          <p:nvPr/>
        </p:nvPicPr>
        <p:blipFill rotWithShape="1">
          <a:blip r:embed="rId3">
            <a:alphaModFix/>
          </a:blip>
          <a:srcRect/>
          <a:stretch/>
        </p:blipFill>
        <p:spPr>
          <a:xfrm>
            <a:off x="4071908" y="10160"/>
            <a:ext cx="6596093" cy="68478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On entering the house, they saw the child with Mary his mother; and they knelt down and paid him homage. </a:t>
            </a:r>
            <a:endParaRPr sz="3600">
              <a:solidFill>
                <a:schemeClr val="lt1"/>
              </a:solidFill>
              <a:latin typeface="Calibri"/>
              <a:ea typeface="Calibri"/>
              <a:cs typeface="Calibri"/>
              <a:sym typeface="Calibri"/>
            </a:endParaRPr>
          </a:p>
        </p:txBody>
      </p:sp>
      <p:sp>
        <p:nvSpPr>
          <p:cNvPr id="217" name="Google Shape;217;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2:11a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676400" y="4858941"/>
            <a:ext cx="213360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Magi and the Christ Child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Paul Reubens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Royal Museums of Fine Arts of Belgium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Brussels, Belgium</a:t>
            </a:r>
            <a:endParaRPr/>
          </a:p>
        </p:txBody>
      </p:sp>
      <p:pic>
        <p:nvPicPr>
          <p:cNvPr id="223" name="Google Shape;223;p23"/>
          <p:cNvPicPr preferRelativeResize="0"/>
          <p:nvPr/>
        </p:nvPicPr>
        <p:blipFill rotWithShape="1">
          <a:blip r:embed="rId3">
            <a:alphaModFix/>
          </a:blip>
          <a:srcRect/>
          <a:stretch/>
        </p:blipFill>
        <p:spPr>
          <a:xfrm>
            <a:off x="4063560" y="0"/>
            <a:ext cx="660444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p:nvPr/>
        </p:nvSpPr>
        <p:spPr>
          <a:xfrm>
            <a:off x="28194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opening their treasure chests, they offered him gifts of gold, frankincense, and myrrh. </a:t>
            </a:r>
            <a:endParaRPr sz="3600">
              <a:solidFill>
                <a:schemeClr val="lt1"/>
              </a:solidFill>
              <a:latin typeface="Calibri"/>
              <a:ea typeface="Calibri"/>
              <a:cs typeface="Calibri"/>
              <a:sym typeface="Calibri"/>
            </a:endParaRPr>
          </a:p>
        </p:txBody>
      </p:sp>
      <p:sp>
        <p:nvSpPr>
          <p:cNvPr id="229" name="Google Shape;229;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2:11b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p:nvPr/>
        </p:nvSpPr>
        <p:spPr>
          <a:xfrm>
            <a:off x="1600200" y="5105400"/>
            <a:ext cx="198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Adoration of the Magi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Francke Kunsthalle Hamburg</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Hamburg, Germany</a:t>
            </a:r>
            <a:endParaRPr/>
          </a:p>
        </p:txBody>
      </p:sp>
      <p:pic>
        <p:nvPicPr>
          <p:cNvPr id="235" name="Google Shape;235;p25"/>
          <p:cNvPicPr preferRelativeResize="0"/>
          <p:nvPr/>
        </p:nvPicPr>
        <p:blipFill rotWithShape="1">
          <a:blip r:embed="rId3">
            <a:alphaModFix/>
          </a:blip>
          <a:srcRect/>
          <a:stretch/>
        </p:blipFill>
        <p:spPr>
          <a:xfrm>
            <a:off x="3989784" y="0"/>
            <a:ext cx="5840016"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p:nvPr/>
        </p:nvSpPr>
        <p:spPr>
          <a:xfrm>
            <a:off x="2895600" y="1600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having been warned in a dream not to return to Herod, they left for their own country by another road.</a:t>
            </a:r>
            <a:endParaRPr sz="3600">
              <a:solidFill>
                <a:schemeClr val="lt1"/>
              </a:solidFill>
              <a:latin typeface="Calibri"/>
              <a:ea typeface="Calibri"/>
              <a:cs typeface="Calibri"/>
              <a:sym typeface="Calibri"/>
            </a:endParaRPr>
          </a:p>
        </p:txBody>
      </p:sp>
      <p:sp>
        <p:nvSpPr>
          <p:cNvPr id="241" name="Google Shape;241;p2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txBox="1"/>
          <p:nvPr/>
        </p:nvSpPr>
        <p:spPr>
          <a:xfrm>
            <a:off x="1981200" y="5275183"/>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Magi Warned in a Dream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a:p>
        </p:txBody>
      </p:sp>
      <p:pic>
        <p:nvPicPr>
          <p:cNvPr id="247" name="Google Shape;247;p27"/>
          <p:cNvPicPr preferRelativeResize="0"/>
          <p:nvPr/>
        </p:nvPicPr>
        <p:blipFill rotWithShape="1">
          <a:blip r:embed="rId3">
            <a:alphaModFix/>
          </a:blip>
          <a:srcRect/>
          <a:stretch/>
        </p:blipFill>
        <p:spPr>
          <a:xfrm>
            <a:off x="4533015" y="20825"/>
            <a:ext cx="5477761" cy="680467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53" name="Google Shape;253;p28"/>
          <p:cNvSpPr txBox="1">
            <a:spLocks noGrp="1"/>
          </p:cNvSpPr>
          <p:nvPr>
            <p:ph type="body" idx="1"/>
          </p:nvPr>
        </p:nvSpPr>
        <p:spPr>
          <a:xfrm>
            <a:off x="1752600" y="608013"/>
            <a:ext cx="8686800" cy="60198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https://commons.wikimedia.org/wiki/File:Star_of_Bethlehem_Quilt_MET_DT1820.jpg</a:t>
            </a:r>
            <a:endParaRPr sz="1500" dirty="0"/>
          </a:p>
          <a:p>
            <a:pPr marL="342900" lvl="0" indent="-342900" algn="l" rtl="0">
              <a:spcBef>
                <a:spcPts val="280"/>
              </a:spcBef>
              <a:spcAft>
                <a:spcPts val="0"/>
              </a:spcAft>
              <a:buClr>
                <a:schemeClr val="lt1"/>
              </a:buClr>
              <a:buSzPts val="1400"/>
              <a:buNone/>
            </a:pPr>
            <a:r>
              <a:rPr lang="en-US" sz="1500" dirty="0"/>
              <a:t>https://commons.wikimedia.org/wiki/File:Magi_tissot.jpg</a:t>
            </a:r>
            <a:endParaRPr sz="1500" dirty="0"/>
          </a:p>
          <a:p>
            <a:pPr marL="342900" lvl="0" indent="-342900" algn="l" rtl="0">
              <a:spcBef>
                <a:spcPts val="280"/>
              </a:spcBef>
              <a:spcAft>
                <a:spcPts val="0"/>
              </a:spcAft>
              <a:buClr>
                <a:schemeClr val="lt1"/>
              </a:buClr>
              <a:buSzPts val="1400"/>
              <a:buNone/>
            </a:pPr>
            <a:r>
              <a:rPr lang="en-US" sz="1500" dirty="0"/>
              <a:t>annettefortt.com</a:t>
            </a:r>
            <a:endParaRPr sz="1500" dirty="0"/>
          </a:p>
          <a:p>
            <a:pPr marL="342900" lvl="0" indent="-342900" algn="l" rtl="0">
              <a:spcBef>
                <a:spcPts val="280"/>
              </a:spcBef>
              <a:spcAft>
                <a:spcPts val="0"/>
              </a:spcAft>
              <a:buClr>
                <a:schemeClr val="lt1"/>
              </a:buClr>
              <a:buSzPts val="1400"/>
              <a:buNone/>
            </a:pPr>
            <a:r>
              <a:rPr lang="en-US" sz="1500" dirty="0"/>
              <a:t>https://commons.wikimedia.org/wiki/File:Herod_tissot.jpg</a:t>
            </a:r>
            <a:endParaRPr sz="1500" dirty="0"/>
          </a:p>
          <a:p>
            <a:pPr marL="342900" lvl="0" indent="-342900" algn="l" rtl="0">
              <a:spcBef>
                <a:spcPts val="280"/>
              </a:spcBef>
              <a:spcAft>
                <a:spcPts val="0"/>
              </a:spcAft>
              <a:buClr>
                <a:schemeClr val="lt1"/>
              </a:buClr>
              <a:buSzPts val="1400"/>
              <a:buNone/>
            </a:pPr>
            <a:r>
              <a:rPr lang="en-US" sz="1500" dirty="0"/>
              <a:t>https://commons.wikimedia.org/wiki/File:FiguraTres_Reyes_Magos.jpg</a:t>
            </a:r>
            <a:endParaRPr sz="1500" dirty="0"/>
          </a:p>
          <a:p>
            <a:pPr marL="342900" lvl="0" indent="-342900" algn="l" rtl="0">
              <a:spcBef>
                <a:spcPts val="280"/>
              </a:spcBef>
              <a:spcAft>
                <a:spcPts val="0"/>
              </a:spcAft>
              <a:buClr>
                <a:schemeClr val="lt1"/>
              </a:buClr>
              <a:buSzPts val="1400"/>
              <a:buNone/>
            </a:pPr>
            <a:r>
              <a:rPr lang="en-US" sz="1500" dirty="0"/>
              <a:t>https://commons.wikimedia.org/wiki/File:Indian_-_The_Christ_Child_as_Good_Shepherd_-_Walters_71324.jpg</a:t>
            </a:r>
            <a:endParaRPr sz="1500" dirty="0"/>
          </a:p>
          <a:p>
            <a:pPr marL="342900" lvl="0" indent="-342900" algn="l" rtl="0">
              <a:spcBef>
                <a:spcPts val="280"/>
              </a:spcBef>
              <a:spcAft>
                <a:spcPts val="0"/>
              </a:spcAft>
              <a:buClr>
                <a:schemeClr val="lt1"/>
              </a:buClr>
              <a:buSzPts val="1400"/>
              <a:buNone/>
            </a:pPr>
            <a:r>
              <a:rPr lang="en-US" sz="1500" dirty="0"/>
              <a:t>https://commons.wikimedia.org/wiki/File:RomaSantaMariaMaggioreArcoTrionfaleDxRegistro3.jpg</a:t>
            </a:r>
            <a:endParaRPr sz="1500" dirty="0"/>
          </a:p>
          <a:p>
            <a:pPr marL="342900" lvl="0" indent="-342900" algn="l" rtl="0">
              <a:spcBef>
                <a:spcPts val="280"/>
              </a:spcBef>
              <a:spcAft>
                <a:spcPts val="0"/>
              </a:spcAft>
              <a:buClr>
                <a:schemeClr val="lt1"/>
              </a:buClr>
              <a:buSzPts val="1400"/>
              <a:buNone/>
            </a:pPr>
            <a:r>
              <a:rPr lang="en-US" sz="1500" dirty="0"/>
              <a:t>https://commons.wikimedia.org/wiki/File:Saint-Gonery.Drei.Heilige.Koenige.jpg</a:t>
            </a:r>
            <a:endParaRPr sz="1500" dirty="0"/>
          </a:p>
          <a:p>
            <a:pPr marL="342900" lvl="0" indent="-342900" algn="l" rtl="0">
              <a:spcBef>
                <a:spcPts val="280"/>
              </a:spcBef>
              <a:spcAft>
                <a:spcPts val="0"/>
              </a:spcAft>
              <a:buClr>
                <a:schemeClr val="lt1"/>
              </a:buClr>
              <a:buSzPts val="1400"/>
              <a:buNone/>
            </a:pPr>
            <a:r>
              <a:rPr lang="en-US" sz="1500" dirty="0"/>
              <a:t>https://commons.wikimedia.org/wiki/File:Milky_Way_-_28_June_2014.jpg</a:t>
            </a:r>
            <a:endParaRPr sz="1500" dirty="0"/>
          </a:p>
          <a:p>
            <a:pPr marL="342900" lvl="0" indent="-342900" algn="l" rtl="0">
              <a:spcBef>
                <a:spcPts val="280"/>
              </a:spcBef>
              <a:spcAft>
                <a:spcPts val="0"/>
              </a:spcAft>
              <a:buClr>
                <a:schemeClr val="lt1"/>
              </a:buClr>
              <a:buSzPts val="1400"/>
              <a:buNone/>
            </a:pPr>
            <a:r>
              <a:rPr lang="en-US" sz="1500" dirty="0"/>
              <a:t>https://commons.wikimedia.org/wiki/File:Ballinasloe_St._Michael%27s_Church_North_Aisle_Fourth_Window_Holy_Family_by_Patrick_Pollen_Detail_Nativity_2010_09_15.jpg</a:t>
            </a:r>
            <a:endParaRPr sz="1500" dirty="0"/>
          </a:p>
          <a:p>
            <a:pPr marL="342900" lvl="0" indent="-342900" algn="l" rtl="0">
              <a:spcBef>
                <a:spcPts val="280"/>
              </a:spcBef>
              <a:spcAft>
                <a:spcPts val="0"/>
              </a:spcAft>
              <a:buClr>
                <a:schemeClr val="lt1"/>
              </a:buClr>
              <a:buSzPts val="1400"/>
              <a:buNone/>
            </a:pPr>
            <a:r>
              <a:rPr lang="en-US" sz="1500" dirty="0"/>
              <a:t>https://commons.wikimedia.org/wiki/File:Peter_Paul_Rubens_-_L%27adoration_des_Mages.jpg</a:t>
            </a:r>
            <a:endParaRPr sz="1500" dirty="0"/>
          </a:p>
          <a:p>
            <a:pPr marL="342900" lvl="0" indent="-342900" algn="l" rtl="0">
              <a:spcBef>
                <a:spcPts val="280"/>
              </a:spcBef>
              <a:spcAft>
                <a:spcPts val="0"/>
              </a:spcAft>
              <a:buClr>
                <a:schemeClr val="lt1"/>
              </a:buClr>
              <a:buSzPts val="1400"/>
              <a:buNone/>
            </a:pPr>
            <a:r>
              <a:rPr lang="en-US" sz="1500" dirty="0"/>
              <a:t>https://commons.wikimedia.org/wiki/File:1426_Meister_Francke_Die_Anbetung_der_K%C3%B6nige_anagoria.JPG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http://diglib.library.vanderbilt.edu/act-imagelink.pl?RC=29202</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500" dirty="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4858941"/>
            <a:ext cx="182880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Star of Bethlehem Quilt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 1835</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02" name="Google Shape;102;p3"/>
          <p:cNvPicPr preferRelativeResize="0"/>
          <p:nvPr/>
        </p:nvPicPr>
        <p:blipFill rotWithShape="1">
          <a:blip r:embed="rId3">
            <a:alphaModFix/>
          </a:blip>
          <a:srcRect/>
          <a:stretch/>
        </p:blipFill>
        <p:spPr>
          <a:xfrm>
            <a:off x="3810000" y="0"/>
            <a:ext cx="6858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8288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 the time of King Herod, after Jesus was born in Bethlehem of Judea, magi from the East came to Jerusalem, </a:t>
            </a:r>
            <a:endParaRPr sz="3600" dirty="0">
              <a:solidFill>
                <a:schemeClr val="lt1"/>
              </a:solidFill>
              <a:latin typeface="Calibri"/>
              <a:ea typeface="Calibri"/>
              <a:cs typeface="Calibri"/>
              <a:sym typeface="Calibri"/>
            </a:endParaRPr>
          </a:p>
        </p:txBody>
      </p:sp>
      <p:sp>
        <p:nvSpPr>
          <p:cNvPr id="108" name="Google Shape;108;p4"/>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Journey of the Magi  --  James Tissot, Minneapolis Institute of Art, Minneapolis, MN </a:t>
            </a:r>
            <a:endParaRPr/>
          </a:p>
        </p:txBody>
      </p:sp>
      <p:pic>
        <p:nvPicPr>
          <p:cNvPr id="114" name="Google Shape;114;p5"/>
          <p:cNvPicPr preferRelativeResize="0"/>
          <p:nvPr/>
        </p:nvPicPr>
        <p:blipFill rotWithShape="1">
          <a:blip r:embed="rId3">
            <a:alphaModFix/>
          </a:blip>
          <a:srcRect/>
          <a:stretch/>
        </p:blipFill>
        <p:spPr>
          <a:xfrm>
            <a:off x="1676400" y="33670"/>
            <a:ext cx="8915400" cy="61627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33700" y="1517731"/>
            <a:ext cx="63246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asking, "Where is the child who has been born king of the Jews? For we observed his star in the east, and have come to pay him homage." </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055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2514600" y="5486400"/>
            <a:ext cx="2667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Three Kings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Annette Gandy Fortt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Silver Spring, MD</a:t>
            </a:r>
            <a:endParaRPr/>
          </a:p>
        </p:txBody>
      </p:sp>
      <p:pic>
        <p:nvPicPr>
          <p:cNvPr id="126" name="Google Shape;126;p7"/>
          <p:cNvPicPr preferRelativeResize="0"/>
          <p:nvPr/>
        </p:nvPicPr>
        <p:blipFill rotWithShape="1">
          <a:blip r:embed="rId3">
            <a:alphaModFix/>
          </a:blip>
          <a:srcRect b="3333"/>
          <a:stretch/>
        </p:blipFill>
        <p:spPr>
          <a:xfrm>
            <a:off x="5181600" y="-1"/>
            <a:ext cx="4246728" cy="68761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King Herod heard this, he was frightened … and calling together all the chief priests and scribes …</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2:3a, 4a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6934200" y="5257800"/>
            <a:ext cx="2819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38" name="Google Shape;138;p9"/>
          <p:cNvPicPr preferRelativeResize="0"/>
          <p:nvPr/>
        </p:nvPicPr>
        <p:blipFill rotWithShape="1">
          <a:blip r:embed="rId3">
            <a:alphaModFix/>
          </a:blip>
          <a:srcRect/>
          <a:stretch/>
        </p:blipFill>
        <p:spPr>
          <a:xfrm>
            <a:off x="3276600" y="0"/>
            <a:ext cx="3581400" cy="6875294"/>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28</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Epiphany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14</cp:revision>
  <dcterms:created xsi:type="dcterms:W3CDTF">2016-08-31T16:46:43Z</dcterms:created>
  <dcterms:modified xsi:type="dcterms:W3CDTF">2025-10-07T22:30:52Z</dcterms:modified>
</cp:coreProperties>
</file>