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gIZq6JSp4E6aWQVLFb4oNDpS8gk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A1590D-63BB-43B0-99D1-AB54D4F938DA}" v="4" dt="2025-10-07T21:14:13.2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47A1590D-63BB-43B0-99D1-AB54D4F938DA}"/>
    <pc:docChg chg="modSld">
      <pc:chgData name="Charlotte Lew" userId="DE9u/HIIxMU0OFQg8o06/mNtqbZG0KcOoC0s0LyOtjk=" providerId="None" clId="Web-{47A1590D-63BB-43B0-99D1-AB54D4F938DA}" dt="2025-10-07T21:14:08.810" v="0" actId="20577"/>
      <pc:docMkLst>
        <pc:docMk/>
      </pc:docMkLst>
      <pc:sldChg chg="modSp">
        <pc:chgData name="Charlotte Lew" userId="DE9u/HIIxMU0OFQg8o06/mNtqbZG0KcOoC0s0LyOtjk=" providerId="None" clId="Web-{47A1590D-63BB-43B0-99D1-AB54D4F938DA}" dt="2025-10-07T21:14:08.810" v="0" actId="20577"/>
        <pc:sldMkLst>
          <pc:docMk/>
          <pc:sldMk cId="0" sldId="267"/>
        </pc:sldMkLst>
        <pc:spChg chg="mod">
          <ac:chgData name="Charlotte Lew" userId="DE9u/HIIxMU0OFQg8o06/mNtqbZG0KcOoC0s0LyOtjk=" providerId="None" clId="Web-{47A1590D-63BB-43B0-99D1-AB54D4F938DA}" dt="2025-10-07T21:14:08.810" v="0" actId="20577"/>
          <ac:spMkLst>
            <pc:docMk/>
            <pc:sldMk cId="0" sldId="267"/>
            <ac:spMk id="15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24" name="Google Shape;124;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BAPTISM OF </a:t>
            </a:r>
            <a:br>
              <a:rPr lang="en-US" sz="8800"/>
            </a:br>
            <a:r>
              <a:rPr lang="en-US" sz="8800"/>
              <a:t>THE LORD</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sz="5400" i="1">
              <a:solidFill>
                <a:schemeClr val="lt1"/>
              </a:solidFill>
            </a:endParaRPr>
          </a:p>
        </p:txBody>
      </p:sp>
      <p:sp>
        <p:nvSpPr>
          <p:cNvPr id="90" name="Google Shape;90;p1"/>
          <p:cNvSpPr/>
          <p:nvPr/>
        </p:nvSpPr>
        <p:spPr>
          <a:xfrm>
            <a:off x="6096000" y="5751493"/>
            <a:ext cx="5410200" cy="954107"/>
          </a:xfrm>
          <a:prstGeom prst="rect">
            <a:avLst/>
          </a:prstGeom>
          <a:solidFill>
            <a:srgbClr val="0E121D">
              <a:alpha val="6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43:1-7  •  Psalm 29</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Acts 8:14-17  •  Luke 3:15-17, 21-22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2971800" y="1828800"/>
            <a:ext cx="66294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John answered all of them by saying, "I baptize you with water; but one who is more powerful than I is coming; </a:t>
            </a:r>
            <a:endParaRPr sz="3600">
              <a:solidFill>
                <a:schemeClr val="lt1"/>
              </a:solidFill>
              <a:latin typeface="Calibri"/>
              <a:ea typeface="Calibri"/>
              <a:cs typeface="Calibri"/>
              <a:sym typeface="Calibri"/>
            </a:endParaRPr>
          </a:p>
        </p:txBody>
      </p:sp>
      <p:sp>
        <p:nvSpPr>
          <p:cNvPr id="145" name="Google Shape;145;p10"/>
          <p:cNvSpPr txBox="1"/>
          <p:nvPr/>
        </p:nvSpPr>
        <p:spPr>
          <a:xfrm>
            <a:off x="5867400" y="4507965"/>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3:16a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905000" y="5320605"/>
            <a:ext cx="19050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Baptism of Christ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Veit Stoss</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Metropolitan Museum of Art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 NY</a:t>
            </a:r>
            <a:endParaRPr/>
          </a:p>
        </p:txBody>
      </p:sp>
      <p:pic>
        <p:nvPicPr>
          <p:cNvPr id="151" name="Google Shape;151;p11" descr="https://upload.wikimedia.org/wikipedia/commons/thumb/a/ae/Baptism_of_Christ_MET_DP144433.jpg/884px-Baptism_of_Christ_MET_DP144433.jpg"/>
          <p:cNvPicPr preferRelativeResize="0"/>
          <p:nvPr/>
        </p:nvPicPr>
        <p:blipFill rotWithShape="1">
          <a:blip r:embed="rId3">
            <a:alphaModFix/>
          </a:blip>
          <a:srcRect/>
          <a:stretch/>
        </p:blipFill>
        <p:spPr>
          <a:xfrm>
            <a:off x="4086884" y="0"/>
            <a:ext cx="6123917"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819400" y="21336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am not worthy to untie the strap of his sandals. He will baptize you with the Holy Spirit and fire.</a:t>
            </a:r>
            <a:endParaRPr sz="3600" dirty="0">
              <a:solidFill>
                <a:schemeClr val="lt1"/>
              </a:solidFill>
              <a:latin typeface="Calibri"/>
              <a:ea typeface="Calibri"/>
              <a:cs typeface="Calibri"/>
              <a:sym typeface="Calibri"/>
            </a:endParaRPr>
          </a:p>
        </p:txBody>
      </p:sp>
      <p:sp>
        <p:nvSpPr>
          <p:cNvPr id="157" name="Google Shape;157;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3:16b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Holy Spirit and Fire with Baptismal Font  --  Church in Mexicali, Mexico</a:t>
            </a:r>
            <a:endParaRPr sz="1600">
              <a:solidFill>
                <a:srgbClr val="F2F2F2"/>
              </a:solidFill>
              <a:latin typeface="Calibri"/>
              <a:ea typeface="Calibri"/>
              <a:cs typeface="Calibri"/>
              <a:sym typeface="Calibri"/>
            </a:endParaRPr>
          </a:p>
        </p:txBody>
      </p:sp>
      <p:pic>
        <p:nvPicPr>
          <p:cNvPr id="163" name="Google Shape;163;p13"/>
          <p:cNvPicPr preferRelativeResize="0"/>
          <p:nvPr/>
        </p:nvPicPr>
        <p:blipFill rotWithShape="1">
          <a:blip r:embed="rId3">
            <a:alphaModFix/>
          </a:blip>
          <a:srcRect/>
          <a:stretch/>
        </p:blipFill>
        <p:spPr>
          <a:xfrm>
            <a:off x="1549778" y="1"/>
            <a:ext cx="9118223" cy="60197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2819400" y="2209800"/>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His winnowing fork is in his hand, to clear his threshing floor and to gather the wheat into his granary …</a:t>
            </a:r>
            <a:endParaRPr sz="3600">
              <a:solidFill>
                <a:schemeClr val="lt1"/>
              </a:solidFill>
              <a:latin typeface="Calibri"/>
              <a:ea typeface="Calibri"/>
              <a:cs typeface="Calibri"/>
              <a:sym typeface="Calibri"/>
            </a:endParaRPr>
          </a:p>
        </p:txBody>
      </p:sp>
      <p:sp>
        <p:nvSpPr>
          <p:cNvPr id="169" name="Google Shape;169;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3:17a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600200" y="5244405"/>
            <a:ext cx="17526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Grinding Grain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"Mystic Mill" capital</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Basilica of Mary Magdalene</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Vezelay, France</a:t>
            </a:r>
            <a:endParaRPr sz="1600">
              <a:solidFill>
                <a:srgbClr val="F2F2F2"/>
              </a:solidFill>
              <a:latin typeface="Calibri"/>
              <a:ea typeface="Calibri"/>
              <a:cs typeface="Calibri"/>
              <a:sym typeface="Calibri"/>
            </a:endParaRPr>
          </a:p>
        </p:txBody>
      </p:sp>
      <p:pic>
        <p:nvPicPr>
          <p:cNvPr id="175" name="Google Shape;175;p15"/>
          <p:cNvPicPr preferRelativeResize="0"/>
          <p:nvPr/>
        </p:nvPicPr>
        <p:blipFill rotWithShape="1">
          <a:blip r:embed="rId3">
            <a:alphaModFix/>
          </a:blip>
          <a:srcRect/>
          <a:stretch/>
        </p:blipFill>
        <p:spPr>
          <a:xfrm>
            <a:off x="3505200" y="0"/>
            <a:ext cx="7162800"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3048000" y="21336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Now when all the people were baptized, and when Jesus also had been baptized and was praying,</a:t>
            </a:r>
            <a:endParaRPr sz="3600">
              <a:solidFill>
                <a:schemeClr val="lt1"/>
              </a:solidFill>
              <a:latin typeface="Calibri"/>
              <a:ea typeface="Calibri"/>
              <a:cs typeface="Calibri"/>
              <a:sym typeface="Calibri"/>
            </a:endParaRPr>
          </a:p>
        </p:txBody>
      </p:sp>
      <p:sp>
        <p:nvSpPr>
          <p:cNvPr id="181" name="Google Shape;181;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3:21a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600200" y="6400800"/>
            <a:ext cx="8991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Baptism of Jesus  --  Castera Bazile, Cathedrale de Sainte Trinite, Port-au-Prince, Haiti</a:t>
            </a:r>
            <a:endParaRPr/>
          </a:p>
        </p:txBody>
      </p:sp>
      <p:pic>
        <p:nvPicPr>
          <p:cNvPr id="187" name="Google Shape;187;p17"/>
          <p:cNvPicPr preferRelativeResize="0"/>
          <p:nvPr/>
        </p:nvPicPr>
        <p:blipFill rotWithShape="1">
          <a:blip r:embed="rId3">
            <a:alphaModFix/>
          </a:blip>
          <a:srcRect/>
          <a:stretch/>
        </p:blipFill>
        <p:spPr>
          <a:xfrm>
            <a:off x="2667001" y="1"/>
            <a:ext cx="7086600" cy="62439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971800" y="19812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heaven was opened, and the Holy Spirit descended upon him in bodily form like a dove.</a:t>
            </a:r>
            <a:endParaRPr/>
          </a:p>
        </p:txBody>
      </p:sp>
      <p:sp>
        <p:nvSpPr>
          <p:cNvPr id="193" name="Google Shape;193;p18"/>
          <p:cNvSpPr txBox="1"/>
          <p:nvPr/>
        </p:nvSpPr>
        <p:spPr>
          <a:xfrm>
            <a:off x="58674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3:21b-22a</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752600" y="61722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Baptism of Christ  --  Dave Zelenka</a:t>
            </a:r>
            <a:endParaRPr sz="1600">
              <a:solidFill>
                <a:srgbClr val="F2F2F2"/>
              </a:solidFill>
              <a:latin typeface="Calibri"/>
              <a:ea typeface="Calibri"/>
              <a:cs typeface="Calibri"/>
              <a:sym typeface="Calibri"/>
            </a:endParaRPr>
          </a:p>
        </p:txBody>
      </p:sp>
      <p:pic>
        <p:nvPicPr>
          <p:cNvPr id="199" name="Google Shape;199;p19"/>
          <p:cNvPicPr preferRelativeResize="0"/>
          <p:nvPr/>
        </p:nvPicPr>
        <p:blipFill rotWithShape="1">
          <a:blip r:embed="rId3">
            <a:alphaModFix/>
          </a:blip>
          <a:srcRect/>
          <a:stretch/>
        </p:blipFill>
        <p:spPr>
          <a:xfrm>
            <a:off x="2362200" y="0"/>
            <a:ext cx="7620000" cy="5819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 thus says the LORD … When you pass through the waters, I will be with you; and through the rivers, they shall not overwhelm you.</a:t>
            </a:r>
            <a:endParaRPr sz="3600">
              <a:solidFill>
                <a:schemeClr val="lt1"/>
              </a:solidFill>
              <a:latin typeface="Calibri"/>
              <a:ea typeface="Calibri"/>
              <a:cs typeface="Calibri"/>
              <a:sym typeface="Calibri"/>
            </a:endParaRPr>
          </a:p>
        </p:txBody>
      </p:sp>
      <p:sp>
        <p:nvSpPr>
          <p:cNvPr id="96" name="Google Shape;96;p2"/>
          <p:cNvSpPr txBox="1"/>
          <p:nvPr/>
        </p:nvSpPr>
        <p:spPr>
          <a:xfrm>
            <a:off x="54864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43 1a, 2a</a:t>
            </a:r>
            <a:endParaRPr sz="2400">
              <a:solidFill>
                <a:srgbClr val="F2F2F2"/>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3200400" y="1905000"/>
            <a:ext cx="6629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a voice came from heaven, "You are my Son, the Beloved; with you I am well pleased."</a:t>
            </a:r>
            <a:endParaRPr sz="3600">
              <a:solidFill>
                <a:schemeClr val="lt1"/>
              </a:solidFill>
              <a:latin typeface="Calibri"/>
              <a:ea typeface="Calibri"/>
              <a:cs typeface="Calibri"/>
              <a:sym typeface="Calibri"/>
            </a:endParaRPr>
          </a:p>
        </p:txBody>
      </p:sp>
      <p:sp>
        <p:nvSpPr>
          <p:cNvPr id="205" name="Google Shape;205;p20"/>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3:22b</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txBox="1"/>
          <p:nvPr/>
        </p:nvSpPr>
        <p:spPr>
          <a:xfrm>
            <a:off x="1524000" y="5427584"/>
            <a:ext cx="16002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Baptism of Christ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Giotto</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Scrovegni Chapel</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Padua, Italy</a:t>
            </a:r>
            <a:endParaRPr sz="1600">
              <a:solidFill>
                <a:srgbClr val="F2F2F2"/>
              </a:solidFill>
              <a:latin typeface="Calibri"/>
              <a:ea typeface="Calibri"/>
              <a:cs typeface="Calibri"/>
              <a:sym typeface="Calibri"/>
            </a:endParaRPr>
          </a:p>
        </p:txBody>
      </p:sp>
      <p:pic>
        <p:nvPicPr>
          <p:cNvPr id="211" name="Google Shape;211;p21"/>
          <p:cNvPicPr preferRelativeResize="0"/>
          <p:nvPr/>
        </p:nvPicPr>
        <p:blipFill rotWithShape="1">
          <a:blip r:embed="rId3">
            <a:alphaModFix/>
          </a:blip>
          <a:srcRect/>
          <a:stretch/>
        </p:blipFill>
        <p:spPr>
          <a:xfrm>
            <a:off x="3250580" y="0"/>
            <a:ext cx="7443440"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7" name="Google Shape;217;p22"/>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https://www.flickr.com/photos/eltb/8622862475</a:t>
            </a:r>
            <a:endParaRPr/>
          </a:p>
          <a:p>
            <a:pPr marL="342900" lvl="0" indent="-342900" algn="l" rtl="0">
              <a:spcBef>
                <a:spcPts val="320"/>
              </a:spcBef>
              <a:spcAft>
                <a:spcPts val="0"/>
              </a:spcAft>
              <a:buClr>
                <a:schemeClr val="lt1"/>
              </a:buClr>
              <a:buSzPts val="1600"/>
              <a:buNone/>
            </a:pPr>
            <a:r>
              <a:rPr lang="en-US" sz="1600"/>
              <a:t>https://www.flickr.com/photos/americanartmuseum/3267571640</a:t>
            </a:r>
            <a:endParaRPr/>
          </a:p>
          <a:p>
            <a:pPr marL="342900" lvl="0" indent="-342900" algn="l" rtl="0">
              <a:spcBef>
                <a:spcPts val="320"/>
              </a:spcBef>
              <a:spcAft>
                <a:spcPts val="0"/>
              </a:spcAft>
              <a:buClr>
                <a:schemeClr val="lt1"/>
              </a:buClr>
              <a:buSzPts val="1600"/>
              <a:buNone/>
            </a:pPr>
            <a:r>
              <a:rPr lang="en-US" sz="1600"/>
              <a:t>https://www.flickr.com/photos/dingatx/8244740212 - David Ingram</a:t>
            </a:r>
            <a:endParaRPr/>
          </a:p>
          <a:p>
            <a:pPr marL="342900" lvl="0" indent="-342900" algn="l" rtl="0">
              <a:spcBef>
                <a:spcPts val="320"/>
              </a:spcBef>
              <a:spcAft>
                <a:spcPts val="0"/>
              </a:spcAft>
              <a:buClr>
                <a:schemeClr val="lt1"/>
              </a:buClr>
              <a:buSzPts val="1600"/>
              <a:buNone/>
            </a:pPr>
            <a:r>
              <a:rPr lang="en-US" sz="1600"/>
              <a:t>https://commons.wikimedia.org/wiki/File:Schwabach_Stadtkirche_-_Katharinenaltar_Fl%C3%BCgel_4a.jpg</a:t>
            </a:r>
            <a:endParaRPr/>
          </a:p>
          <a:p>
            <a:pPr marL="342900" lvl="0" indent="-342900" algn="l" rtl="0">
              <a:spcBef>
                <a:spcPts val="320"/>
              </a:spcBef>
              <a:spcAft>
                <a:spcPts val="0"/>
              </a:spcAft>
              <a:buClr>
                <a:schemeClr val="lt1"/>
              </a:buClr>
              <a:buSzPts val="1600"/>
              <a:buNone/>
            </a:pPr>
            <a:r>
              <a:rPr lang="en-US" sz="1600"/>
              <a:t>https://www.flickr.com/photos/paullew/42622611981/ - Fr Lawrence Lew, O.P.</a:t>
            </a:r>
            <a:endParaRPr/>
          </a:p>
          <a:p>
            <a:pPr marL="342900" lvl="0" indent="-342900" algn="l" rtl="0">
              <a:spcBef>
                <a:spcPts val="320"/>
              </a:spcBef>
              <a:spcAft>
                <a:spcPts val="0"/>
              </a:spcAft>
              <a:buClr>
                <a:schemeClr val="lt1"/>
              </a:buClr>
              <a:buSzPts val="1600"/>
              <a:buNone/>
            </a:pPr>
            <a:r>
              <a:rPr lang="en-US" sz="1600"/>
              <a:t>https://commons.wikimedia.org/wiki/File:Baptism_of_Christ_MET_DP144433.jpg</a:t>
            </a:r>
            <a:endParaRPr/>
          </a:p>
          <a:p>
            <a:pPr marL="342900" lvl="0" indent="-342900" algn="l" rtl="0">
              <a:spcBef>
                <a:spcPts val="320"/>
              </a:spcBef>
              <a:spcAft>
                <a:spcPts val="0"/>
              </a:spcAft>
              <a:buClr>
                <a:schemeClr val="lt1"/>
              </a:buClr>
              <a:buSzPts val="1600"/>
              <a:buNone/>
            </a:pPr>
            <a:r>
              <a:rPr lang="en-US" sz="1600"/>
              <a:t>https://commons.wikimedia.org/wiki/File:Mysticmill.jpg</a:t>
            </a:r>
            <a:endParaRPr/>
          </a:p>
          <a:p>
            <a:pPr marL="342900" lvl="0" indent="-342900" algn="l" rtl="0">
              <a:spcBef>
                <a:spcPts val="320"/>
              </a:spcBef>
              <a:spcAft>
                <a:spcPts val="0"/>
              </a:spcAft>
              <a:buClr>
                <a:schemeClr val="lt1"/>
              </a:buClr>
              <a:buSzPts val="1600"/>
              <a:buNone/>
            </a:pPr>
            <a:r>
              <a:rPr lang="en-US" sz="1600"/>
              <a:t>http://commons.wikimedia.org/wiki/File:PortAuPrinceMural.jpg</a:t>
            </a:r>
            <a:endParaRPr/>
          </a:p>
          <a:p>
            <a:pPr marL="342900" lvl="0" indent="-342900" algn="l" rtl="0">
              <a:spcBef>
                <a:spcPts val="320"/>
              </a:spcBef>
              <a:spcAft>
                <a:spcPts val="0"/>
              </a:spcAft>
              <a:buClr>
                <a:schemeClr val="lt1"/>
              </a:buClr>
              <a:buSzPts val="1600"/>
              <a:buNone/>
            </a:pPr>
            <a:r>
              <a:rPr lang="en-US" sz="1600"/>
              <a:t>https://commons.wikimedia.org/wiki/File:Baptism-of-Christ.jpg</a:t>
            </a:r>
            <a:endParaRPr/>
          </a:p>
          <a:p>
            <a:pPr marL="342900" lvl="0" indent="-342900" algn="l" rtl="0">
              <a:spcBef>
                <a:spcPts val="320"/>
              </a:spcBef>
              <a:spcAft>
                <a:spcPts val="0"/>
              </a:spcAft>
              <a:buClr>
                <a:schemeClr val="lt1"/>
              </a:buClr>
              <a:buSzPts val="1600"/>
              <a:buNone/>
            </a:pPr>
            <a:r>
              <a:rPr lang="en-US" sz="1600"/>
              <a:t>https://commons.wikimedia.org/wikipedia/commons/8/88/Giotto_di_Bondone_-_No._23_Scenes_from_the_Life_of_Christ_-_7._Baptism_of_Christ_-_WGA09201.jpg</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676400" y="4953000"/>
            <a:ext cx="14478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Baptism of Christ  </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Cathedral of San Gerardo Maria Mayela Guererro, Mexico</a:t>
            </a:r>
            <a:endParaRPr/>
          </a:p>
        </p:txBody>
      </p:sp>
      <p:pic>
        <p:nvPicPr>
          <p:cNvPr id="102" name="Google Shape;102;p3"/>
          <p:cNvPicPr preferRelativeResize="0"/>
          <p:nvPr/>
        </p:nvPicPr>
        <p:blipFill rotWithShape="1">
          <a:blip r:embed="rId3">
            <a:alphaModFix/>
          </a:blip>
          <a:srcRect/>
          <a:stretch/>
        </p:blipFill>
        <p:spPr>
          <a:xfrm>
            <a:off x="3242758" y="152401"/>
            <a:ext cx="7425242" cy="67297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95600" y="2133600"/>
            <a:ext cx="6858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voice of the LORD is over the waters; the God of glory thunders, the LORD, over mighty waters.</a:t>
            </a:r>
            <a:endParaRPr sz="360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29:3</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676400" y="5105162"/>
            <a:ext cx="15240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Natural Power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Ramon Skofield</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Smithsonian Museum of American Art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Washington, DC</a:t>
            </a:r>
            <a:endParaRPr/>
          </a:p>
        </p:txBody>
      </p:sp>
      <p:pic>
        <p:nvPicPr>
          <p:cNvPr id="114" name="Google Shape;114;p5"/>
          <p:cNvPicPr preferRelativeResize="0"/>
          <p:nvPr/>
        </p:nvPicPr>
        <p:blipFill rotWithShape="1">
          <a:blip r:embed="rId3">
            <a:alphaModFix/>
          </a:blip>
          <a:srcRect/>
          <a:stretch/>
        </p:blipFill>
        <p:spPr>
          <a:xfrm>
            <a:off x="3368008" y="0"/>
            <a:ext cx="7299992"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434080" y="2057400"/>
            <a:ext cx="555752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Peter and John laid their hands on them, and they received the Holy Spirit.</a:t>
            </a:r>
            <a:endParaRPr sz="360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Acts 8:17</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1828800" y="5628382"/>
            <a:ext cx="1371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Baptism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Lady Bird Lake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Austin, TX</a:t>
            </a:r>
            <a:endParaRPr/>
          </a:p>
        </p:txBody>
      </p:sp>
      <p:pic>
        <p:nvPicPr>
          <p:cNvPr id="127" name="Google Shape;127;p7"/>
          <p:cNvPicPr preferRelativeResize="0"/>
          <p:nvPr/>
        </p:nvPicPr>
        <p:blipFill rotWithShape="1">
          <a:blip r:embed="rId3">
            <a:alphaModFix/>
          </a:blip>
          <a:srcRect/>
          <a:stretch/>
        </p:blipFill>
        <p:spPr>
          <a:xfrm>
            <a:off x="3505200" y="0"/>
            <a:ext cx="6858000"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2819400" y="1730276"/>
            <a:ext cx="7543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As the people were filled with expectation, and all were questioning in their hearts concerning John, whether he might be the Messiah,</a:t>
            </a:r>
            <a:endParaRPr sz="3600">
              <a:solidFill>
                <a:schemeClr val="lt1"/>
              </a:solidFill>
              <a:latin typeface="Calibri"/>
              <a:ea typeface="Calibri"/>
              <a:cs typeface="Calibri"/>
              <a:sym typeface="Calibri"/>
            </a:endParaRPr>
          </a:p>
        </p:txBody>
      </p:sp>
      <p:sp>
        <p:nvSpPr>
          <p:cNvPr id="133" name="Google Shape;133;p8"/>
          <p:cNvSpPr txBox="1"/>
          <p:nvPr/>
        </p:nvSpPr>
        <p:spPr>
          <a:xfrm>
            <a:off x="55626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3:15</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2362200" y="5715000"/>
            <a:ext cx="1905000" cy="9848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John the Baptist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St. John and St. Martin</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Schwabach, Germany</a:t>
            </a:r>
            <a:endParaRPr sz="1600">
              <a:solidFill>
                <a:srgbClr val="F2F2F2"/>
              </a:solidFill>
              <a:latin typeface="Calibri"/>
              <a:ea typeface="Calibri"/>
              <a:cs typeface="Calibri"/>
              <a:sym typeface="Calibri"/>
            </a:endParaRPr>
          </a:p>
        </p:txBody>
      </p:sp>
      <p:pic>
        <p:nvPicPr>
          <p:cNvPr id="139" name="Google Shape;139;p9"/>
          <p:cNvPicPr preferRelativeResize="0"/>
          <p:nvPr/>
        </p:nvPicPr>
        <p:blipFill rotWithShape="1">
          <a:blip r:embed="rId3">
            <a:alphaModFix/>
          </a:blip>
          <a:srcRect/>
          <a:stretch/>
        </p:blipFill>
        <p:spPr>
          <a:xfrm>
            <a:off x="4463225" y="0"/>
            <a:ext cx="3766375"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BAPTISM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cp:revision>
  <dcterms:created xsi:type="dcterms:W3CDTF">2016-08-31T16:46:43Z</dcterms:created>
  <dcterms:modified xsi:type="dcterms:W3CDTF">2025-10-07T21:14:19Z</dcterms:modified>
</cp:coreProperties>
</file>