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6"/>
  </p:notesMasterIdLst>
  <p:sldIdLst>
    <p:sldId id="256" r:id="rId2"/>
    <p:sldId id="405" r:id="rId3"/>
    <p:sldId id="406" r:id="rId4"/>
    <p:sldId id="385" r:id="rId5"/>
    <p:sldId id="386" r:id="rId6"/>
    <p:sldId id="387" r:id="rId7"/>
    <p:sldId id="388" r:id="rId8"/>
    <p:sldId id="389" r:id="rId9"/>
    <p:sldId id="390" r:id="rId10"/>
    <p:sldId id="391" r:id="rId11"/>
    <p:sldId id="392" r:id="rId12"/>
    <p:sldId id="414" r:id="rId13"/>
    <p:sldId id="393" r:id="rId14"/>
    <p:sldId id="409" r:id="rId15"/>
    <p:sldId id="395" r:id="rId16"/>
    <p:sldId id="411" r:id="rId17"/>
    <p:sldId id="402" r:id="rId18"/>
    <p:sldId id="396" r:id="rId19"/>
    <p:sldId id="400" r:id="rId20"/>
    <p:sldId id="412" r:id="rId21"/>
    <p:sldId id="404" r:id="rId22"/>
    <p:sldId id="397" r:id="rId23"/>
    <p:sldId id="398" r:id="rId24"/>
    <p:sldId id="29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35E8FE-CBE6-46F9-982E-2DEC7A177EEC}" v="2" dt="2025-08-25T14:34:47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82" autoAdjust="0"/>
    <p:restoredTop sz="94660"/>
  </p:normalViewPr>
  <p:slideViewPr>
    <p:cSldViewPr>
      <p:cViewPr varScale="1">
        <p:scale>
          <a:sx n="75" d="100"/>
          <a:sy n="75" d="100"/>
        </p:scale>
        <p:origin x="859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ison Blackwell" userId="7Y4zoj1sqs5H+IG1uY71RyUTFRj8vI3Lj7CrwoODLF4=" providerId="None" clId="Web-{A835E8FE-CBE6-46F9-982E-2DEC7A177EEC}"/>
    <pc:docChg chg="modSld">
      <pc:chgData name="Allison Blackwell" userId="7Y4zoj1sqs5H+IG1uY71RyUTFRj8vI3Lj7CrwoODLF4=" providerId="None" clId="Web-{A835E8FE-CBE6-46F9-982E-2DEC7A177EEC}" dt="2025-08-25T14:34:47.454" v="1" actId="20577"/>
      <pc:docMkLst>
        <pc:docMk/>
      </pc:docMkLst>
      <pc:sldChg chg="modSp">
        <pc:chgData name="Allison Blackwell" userId="7Y4zoj1sqs5H+IG1uY71RyUTFRj8vI3Lj7CrwoODLF4=" providerId="None" clId="Web-{A835E8FE-CBE6-46F9-982E-2DEC7A177EEC}" dt="2025-08-25T14:34:47.454" v="1" actId="20577"/>
        <pc:sldMkLst>
          <pc:docMk/>
          <pc:sldMk cId="0" sldId="297"/>
        </pc:sldMkLst>
        <pc:spChg chg="mod">
          <ac:chgData name="Allison Blackwell" userId="7Y4zoj1sqs5H+IG1uY71RyUTFRj8vI3Lj7CrwoODLF4=" providerId="None" clId="Web-{A835E8FE-CBE6-46F9-982E-2DEC7A177EEC}" dt="2025-08-25T14:34:47.454" v="1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85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295401"/>
            <a:ext cx="8458200" cy="1470025"/>
          </a:xfrm>
        </p:spPr>
        <p:txBody>
          <a:bodyPr>
            <a:noAutofit/>
          </a:bodyPr>
          <a:lstStyle/>
          <a:p>
            <a:r>
              <a:rPr lang="en-US" sz="9600" dirty="0"/>
              <a:t>Ascension of the Lord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33700" y="37338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5000" y="4724401"/>
            <a:ext cx="396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Acts 1:1-11</a:t>
            </a:r>
          </a:p>
          <a:p>
            <a:r>
              <a:rPr lang="en-US" sz="2800" dirty="0"/>
              <a:t>Psalm 47 or Psalm 93</a:t>
            </a:r>
          </a:p>
          <a:p>
            <a:r>
              <a:rPr lang="en-US" sz="2800" dirty="0"/>
              <a:t>Ephesians 1:15-23</a:t>
            </a:r>
          </a:p>
          <a:p>
            <a:r>
              <a:rPr lang="en-US" sz="2800" dirty="0"/>
              <a:t>Luke 24:44-53 </a:t>
            </a:r>
            <a:r>
              <a:rPr lang="fi-FI" sz="2800" dirty="0"/>
              <a:t>	</a:t>
            </a:r>
          </a:p>
          <a:p>
            <a:r>
              <a:rPr lang="sv-SE" sz="2800" dirty="0"/>
              <a:t> </a:t>
            </a:r>
            <a:r>
              <a:rPr lang="en-US" sz="2800" dirty="0"/>
              <a:t> 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8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repentance and forgiveness of sins is to be proclaimed in his name to all nations,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24:47</a:t>
            </a:r>
          </a:p>
        </p:txBody>
      </p:sp>
    </p:spTree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Millenium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Chapel of Peace and Forgiveness,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Alrewas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England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8484" y="457201"/>
            <a:ext cx="8086116" cy="525780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7400" y="5105400"/>
            <a:ext cx="1447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Charles Lwanga Baptizing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Basilica of the Uganda Martyrs</a:t>
            </a:r>
          </a:p>
          <a:p>
            <a:pPr algn="ctr"/>
            <a:r>
              <a:rPr lang="en-US" sz="1400" dirty="0" err="1">
                <a:solidFill>
                  <a:schemeClr val="tx1">
                    <a:lumMod val="95000"/>
                  </a:schemeClr>
                </a:solidFill>
              </a:rPr>
              <a:t>Namugongo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, Uganda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874102-042A-4B23-8B49-FCD5AAAC42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1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26070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05000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he led them out as far as Bethany, and, lifting up his hands, he blessed them.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24:50</a:t>
            </a:r>
          </a:p>
        </p:txBody>
      </p:sp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10400" y="5791200"/>
            <a:ext cx="2819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Ascension of Christ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MAFA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Cameroon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47214"/>
            <a:ext cx="4436741" cy="681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49105"/>
      </p:ext>
    </p:extLst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9050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While he was blessing them, he withdrew from them and was carried up into heaven.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24:51</a:t>
            </a:r>
          </a:p>
        </p:txBody>
      </p:sp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62484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Ascension  --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Keur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Moussa Abbey,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Keur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Moussa, Senegal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838200"/>
            <a:ext cx="9144000" cy="488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03244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0400" y="6260068"/>
            <a:ext cx="647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Ascension  --  </a:t>
            </a:r>
            <a:r>
              <a:rPr lang="it-IT" sz="1600" dirty="0">
                <a:solidFill>
                  <a:schemeClr val="tx1">
                    <a:lumMod val="95000"/>
                  </a:schemeClr>
                </a:solidFill>
              </a:rPr>
              <a:t>Giotto, Basilica of San Francis of Assisi, Assisi, Italy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135562-B9FB-4D78-9A39-C6FD8B889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883" y="457200"/>
            <a:ext cx="5962061" cy="5504448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Ascension  --  Joanna Vaughn, Cape Cod Bay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26790"/>
            <a:ext cx="8382000" cy="623738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6400800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Ascension of Christ  --  Lucca </a:t>
            </a:r>
            <a:r>
              <a:rPr lang="en-US" sz="1400" dirty="0" err="1">
                <a:solidFill>
                  <a:schemeClr val="tx1">
                    <a:lumMod val="95000"/>
                  </a:schemeClr>
                </a:solidFill>
              </a:rPr>
              <a:t>della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95000"/>
                  </a:schemeClr>
                </a:solidFill>
              </a:rPr>
              <a:t>Robbia</a:t>
            </a:r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, Pushkin Museum, Moscow, Russia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030C93-AA77-4BDF-99CD-48B70C29EE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152400"/>
            <a:ext cx="9525000" cy="6096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8"/>
            <a:ext cx="7162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he had said this, as they were watching, he was lifted up, and a cloud took him out of their sight.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Acts 1:9</a:t>
            </a:r>
          </a:p>
        </p:txBody>
      </p:sp>
    </p:spTree>
    <p:extLst>
      <p:ext uri="{BB962C8B-B14F-4D97-AF65-F5344CB8AC3E}">
        <p14:creationId xmlns:p14="http://schemas.microsoft.com/office/powerpoint/2010/main" val="3902610156"/>
      </p:ext>
    </p:extLst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3600" y="5486400"/>
            <a:ext cx="2895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Ascension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 err="1">
                <a:solidFill>
                  <a:schemeClr val="tx1">
                    <a:lumMod val="95000"/>
                  </a:schemeClr>
                </a:solidFill>
              </a:rPr>
              <a:t>Bousure</a:t>
            </a:r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Sagrada Familia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Barcelona, Spain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67769"/>
            <a:ext cx="4507469" cy="675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34327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5181600"/>
            <a:ext cx="16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Ascension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Church of </a:t>
            </a:r>
            <a:r>
              <a:rPr lang="en-US" sz="1600" dirty="0"/>
              <a:t>St </a:t>
            </a:r>
            <a:r>
              <a:rPr lang="en-US" sz="1600" dirty="0" err="1"/>
              <a:t>Etheldreda</a:t>
            </a:r>
            <a:r>
              <a:rPr lang="en-US" sz="1600" dirty="0"/>
              <a:t> London, England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0"/>
            <a:ext cx="6934200" cy="680418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8"/>
            <a:ext cx="7239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And they worshiped him, and returned to Jerusalem with great joy.</a:t>
            </a:r>
          </a:p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5400" y="4038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24:52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Jubilee Monument  -- 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Ouidah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Benin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170" y="0"/>
            <a:ext cx="9124831" cy="60452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400"/>
              <a:t>New Revised Standard Version Updated Edition Bible, copyright 2022, Division of Christian Education of </a:t>
            </a:r>
            <a:r>
              <a:rPr lang="en-US" sz="1400" dirty="0"/>
              <a:t>the National Council of the Churches of Christ in the United States of America. Used by permission. All </a:t>
            </a:r>
            <a:r>
              <a:rPr lang="en-US" sz="1400"/>
              <a:t>rights reserved.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http://www.flickr.com/photos/skip/111045024/</a:t>
            </a:r>
          </a:p>
          <a:p>
            <a:pPr>
              <a:buNone/>
            </a:pPr>
            <a:r>
              <a:rPr lang="en-US" sz="1400" dirty="0"/>
              <a:t>http://commons.wikimedia.org/wiki/File:Ethiopian_painting_of_Ethiopian_Orthodox_choir.png</a:t>
            </a:r>
          </a:p>
          <a:p>
            <a:pPr>
              <a:buNone/>
            </a:pPr>
            <a:r>
              <a:rPr lang="en-US" sz="1400" dirty="0"/>
              <a:t>https://commons.m.wikimedia.org/wiki/File:Thou_Shalt_Love_-_Sister_Maurice_Schnell.jpg</a:t>
            </a:r>
          </a:p>
          <a:p>
            <a:pPr>
              <a:buNone/>
            </a:pPr>
            <a:r>
              <a:rPr lang="en-US" sz="1400" dirty="0"/>
              <a:t>https://www.flickr.com/photos/dgjones/5797176382/</a:t>
            </a:r>
          </a:p>
          <a:p>
            <a:pPr>
              <a:buNone/>
            </a:pPr>
            <a:r>
              <a:rPr lang="en-US" sz="1400" dirty="0"/>
              <a:t>http://commons.wikimedia.org/wiki/File:The_Millennium_Chapel_of_Peace_and_Forgiveness,_at_the_National_Memorial_Arboretum,_Alrewas,_Staffordshire._-_geograph.org.uk_-_814782.jpg</a:t>
            </a:r>
          </a:p>
          <a:p>
            <a:pPr>
              <a:buNone/>
            </a:pPr>
            <a:r>
              <a:rPr lang="en-US" sz="1400" dirty="0"/>
              <a:t>https://commons.wikimedia.org/wiki/File:Namugongo_Martyrs_window_Charles_Lwanga.jpg</a:t>
            </a:r>
          </a:p>
          <a:p>
            <a:pPr>
              <a:buNone/>
            </a:pPr>
            <a:r>
              <a:rPr lang="en-US" sz="1400" dirty="0"/>
              <a:t>http://diglib.library.vanderbilt.edu/act-imagelink.pl?RC=48398</a:t>
            </a:r>
          </a:p>
          <a:p>
            <a:pPr>
              <a:buNone/>
            </a:pPr>
            <a:r>
              <a:rPr lang="en-US" sz="1400" dirty="0"/>
              <a:t>https://commons.wikimedia.org/wiki/File:KeurMoussaAutel.jpg</a:t>
            </a:r>
          </a:p>
          <a:p>
            <a:pPr>
              <a:buNone/>
            </a:pPr>
            <a:r>
              <a:rPr lang="en-US" sz="1400" dirty="0"/>
              <a:t>https://www.flickr.com/photos/akma/733188124/</a:t>
            </a:r>
          </a:p>
          <a:p>
            <a:pPr>
              <a:buNone/>
            </a:pPr>
            <a:r>
              <a:rPr lang="en-US" sz="1400" dirty="0"/>
              <a:t>https://www.flickr.com/photos/joannavaughanphotography/1909248290/</a:t>
            </a:r>
          </a:p>
          <a:p>
            <a:pPr>
              <a:buNone/>
            </a:pPr>
            <a:r>
              <a:rPr lang="en-US" sz="1400" dirty="0"/>
              <a:t>https://commons.wikimedia.org/wiki/File:Ascension_by_Luca_della_Robbia_from_S._Sacristia_of_S._Maria_del_Fiore_(casting_in_Pushkin_museum)_by_shakko_01.jpg</a:t>
            </a:r>
          </a:p>
          <a:p>
            <a:pPr>
              <a:buNone/>
            </a:pPr>
            <a:r>
              <a:rPr lang="en-US" sz="1400" dirty="0"/>
              <a:t>https://www.flickr.com/photos/30430801@N06/5871511887/</a:t>
            </a:r>
          </a:p>
          <a:p>
            <a:pPr>
              <a:buNone/>
            </a:pPr>
            <a:r>
              <a:rPr lang="en-US" sz="1400" dirty="0"/>
              <a:t>https://www.flickr.com/photos/paullew/3558979922/</a:t>
            </a:r>
          </a:p>
          <a:p>
            <a:pPr>
              <a:buNone/>
            </a:pPr>
            <a:r>
              <a:rPr lang="en-US" sz="1400" dirty="0"/>
              <a:t>https://www.flickr.com/photos/jbdodane/10310585524/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0750" y="5552182"/>
            <a:ext cx="1771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Ascension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Building Mural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Bristol, England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51295"/>
      </p:ext>
    </p:extLst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70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Clap your hands, all you peoples; shout to God with loud songs of joy.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47:1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0960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Ethiopian Orthodox Choir  --  Paint on leather, 20</a:t>
            </a:r>
            <a:r>
              <a:rPr lang="en-US" sz="1600" baseline="30000" dirty="0">
                <a:solidFill>
                  <a:schemeClr val="tx1">
                    <a:lumMod val="95000"/>
                  </a:schemeClr>
                </a:solidFill>
              </a:rPr>
              <a:t>th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century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705" y="1219201"/>
            <a:ext cx="6254495" cy="407193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2209801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God put this power to work in Christ … far above all rule and authority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Ephesians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1:20a</a:t>
            </a: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</a:schemeClr>
                </a:solidFill>
              </a:rPr>
              <a:t>21a</a:t>
            </a:r>
            <a:endParaRPr lang="en-US" sz="2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Thou Shalt Love the Lord Thy God  --  Sister Maurice Schnell, St. Mary-of-the-Woods, Idaho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6204" y="457200"/>
            <a:ext cx="9081796" cy="55626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746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and he said to them, “Thus it is written, that the Messiah is to suffer and to rise from the dead on the third day…”</a:t>
            </a:r>
          </a:p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583669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24:46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Church of the Holy Sepulcher  --  Jerusalem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0" y="476250"/>
            <a:ext cx="7391400" cy="554355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686</TotalTime>
  <Words>717</Words>
  <Application>Microsoft Office PowerPoint</Application>
  <PresentationFormat>Widescreen</PresentationFormat>
  <Paragraphs>72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First Sunday after Christmas Day Year A</vt:lpstr>
      <vt:lpstr>Ascension of the Lord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Sunday after Christmas Day</dc:title>
  <dc:creator>Anne</dc:creator>
  <cp:lastModifiedBy>Anne Richardson</cp:lastModifiedBy>
  <cp:revision>130</cp:revision>
  <dcterms:created xsi:type="dcterms:W3CDTF">2016-08-31T16:46:43Z</dcterms:created>
  <dcterms:modified xsi:type="dcterms:W3CDTF">2025-08-25T14:34:55Z</dcterms:modified>
</cp:coreProperties>
</file>