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jss3W2Cfj70E1ud0e7sLalOoRI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B9E9E8-EEB7-418A-B614-220E1C187606}" v="7" dt="2025-10-08T15:16:43.7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84B9E9E8-EEB7-418A-B614-220E1C187606}"/>
    <pc:docChg chg="modSld">
      <pc:chgData name="Charlotte Lew" userId="DE9u/HIIxMU0OFQg8o06/mNtqbZG0KcOoC0s0LyOtjk=" providerId="None" clId="Web-{84B9E9E8-EEB7-418A-B614-220E1C187606}" dt="2025-10-08T15:16:22.387" v="2" actId="20577"/>
      <pc:docMkLst>
        <pc:docMk/>
      </pc:docMkLst>
      <pc:sldChg chg="modSp">
        <pc:chgData name="Charlotte Lew" userId="DE9u/HIIxMU0OFQg8o06/mNtqbZG0KcOoC0s0LyOtjk=" providerId="None" clId="Web-{84B9E9E8-EEB7-418A-B614-220E1C187606}" dt="2025-10-08T15:16:22.387" v="2" actId="20577"/>
        <pc:sldMkLst>
          <pc:docMk/>
          <pc:sldMk cId="0" sldId="264"/>
        </pc:sldMkLst>
        <pc:spChg chg="mod">
          <ac:chgData name="Charlotte Lew" userId="DE9u/HIIxMU0OFQg8o06/mNtqbZG0KcOoC0s0LyOtjk=" providerId="None" clId="Web-{84B9E9E8-EEB7-418A-B614-220E1C187606}" dt="2025-10-08T15:16:22.387" v="2" actId="20577"/>
          <ac:spMkLst>
            <pc:docMk/>
            <pc:sldMk cId="0" sldId="264"/>
            <ac:spMk id="13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0"/>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1"/>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1"/>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9"/>
          <p:cNvSpPr>
            <a:spLocks noGrp="1"/>
          </p:cNvSpPr>
          <p:nvPr>
            <p:ph type="pic" idx="2"/>
          </p:nvPr>
        </p:nvSpPr>
        <p:spPr>
          <a:xfrm>
            <a:off x="2389717" y="612775"/>
            <a:ext cx="7315200" cy="4114800"/>
          </a:xfrm>
          <a:prstGeom prst="rect">
            <a:avLst/>
          </a:prstGeom>
          <a:noFill/>
          <a:ln>
            <a:noFill/>
          </a:ln>
        </p:spPr>
      </p:sp>
      <p:sp>
        <p:nvSpPr>
          <p:cNvPr id="68" name="Google Shape;68;p3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295400"/>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Annunciation of the Lord</a:t>
            </a:r>
            <a:endParaRPr/>
          </a:p>
        </p:txBody>
      </p:sp>
      <p:sp>
        <p:nvSpPr>
          <p:cNvPr id="89" name="Google Shape;89;p1"/>
          <p:cNvSpPr txBox="1">
            <a:spLocks noGrp="1"/>
          </p:cNvSpPr>
          <p:nvPr>
            <p:ph type="subTitle" idx="1"/>
          </p:nvPr>
        </p:nvSpPr>
        <p:spPr>
          <a:xfrm>
            <a:off x="2895600" y="4038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1752600" y="4474266"/>
            <a:ext cx="3276600" cy="2246769"/>
          </a:xfrm>
          <a:prstGeom prst="rect">
            <a:avLst/>
          </a:prstGeom>
          <a:solidFill>
            <a:srgbClr val="765703">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7:10-14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45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or Psalm 40:5-10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10:4-10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Luke 1:26-38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905000" y="3767078"/>
            <a:ext cx="1447800" cy="28623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Merode Annunciation  Altarpiece</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Roger Campin</a:t>
            </a: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Metropolitan Museum of Art, New York</a:t>
            </a:r>
            <a:endParaRPr/>
          </a:p>
        </p:txBody>
      </p:sp>
      <p:pic>
        <p:nvPicPr>
          <p:cNvPr id="144" name="Google Shape;144;p10" descr="https://upload.wikimedia.org/wikipedia/commons/thumb/e/e2/Campin_Annunciation_triptych.jpg/748px-Campin_Annunciation_triptych.jpg"/>
          <p:cNvPicPr preferRelativeResize="0"/>
          <p:nvPr/>
        </p:nvPicPr>
        <p:blipFill rotWithShape="1">
          <a:blip r:embed="rId3">
            <a:alphaModFix/>
          </a:blip>
          <a:srcRect/>
          <a:stretch/>
        </p:blipFill>
        <p:spPr>
          <a:xfrm>
            <a:off x="3598864" y="0"/>
            <a:ext cx="6688137"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743200" y="1944469"/>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sixth month the angel Gabriel was sent by God to a town in Galilee called Nazareth,</a:t>
            </a:r>
            <a:endParaRPr sz="3600">
              <a:solidFill>
                <a:schemeClr val="lt1"/>
              </a:solidFill>
              <a:latin typeface="Calibri"/>
              <a:ea typeface="Calibri"/>
              <a:cs typeface="Calibri"/>
              <a:sym typeface="Calibri"/>
            </a:endParaRPr>
          </a:p>
        </p:txBody>
      </p:sp>
      <p:sp>
        <p:nvSpPr>
          <p:cNvPr id="150" name="Google Shape;150;p11"/>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1:26</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752600" y="62484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Gabriel  --  St. George Church, Kurbinovo, Macedonia</a:t>
            </a:r>
            <a:endParaRPr/>
          </a:p>
        </p:txBody>
      </p:sp>
      <p:pic>
        <p:nvPicPr>
          <p:cNvPr id="156" name="Google Shape;156;p12"/>
          <p:cNvPicPr preferRelativeResize="0"/>
          <p:nvPr/>
        </p:nvPicPr>
        <p:blipFill rotWithShape="1">
          <a:blip r:embed="rId3">
            <a:alphaModFix/>
          </a:blip>
          <a:srcRect/>
          <a:stretch/>
        </p:blipFill>
        <p:spPr>
          <a:xfrm>
            <a:off x="2209800" y="152400"/>
            <a:ext cx="7823200" cy="5867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743200" y="1944468"/>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…to a virgin engaged to a man whose name was Joseph, of the house of David.</a:t>
            </a:r>
            <a:endParaRPr sz="3600">
              <a:solidFill>
                <a:schemeClr val="lt1"/>
              </a:solidFill>
              <a:latin typeface="Calibri"/>
              <a:ea typeface="Calibri"/>
              <a:cs typeface="Calibri"/>
              <a:sym typeface="Calibri"/>
            </a:endParaRPr>
          </a:p>
        </p:txBody>
      </p:sp>
      <p:sp>
        <p:nvSpPr>
          <p:cNvPr id="162" name="Google Shape;162;p13"/>
          <p:cNvSpPr txBox="1"/>
          <p:nvPr/>
        </p:nvSpPr>
        <p:spPr>
          <a:xfrm>
            <a:off x="57912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1:27a</a:t>
            </a:r>
            <a:endParaRPr sz="2400">
              <a:solidFill>
                <a:srgbClr val="F2F2F2"/>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2667000" y="4876800"/>
            <a:ext cx="21336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Joseph, right panel of Merode Annunciation  Altarpiece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Roger Campin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 New York</a:t>
            </a:r>
            <a:endParaRPr/>
          </a:p>
        </p:txBody>
      </p:sp>
      <p:pic>
        <p:nvPicPr>
          <p:cNvPr id="168" name="Google Shape;168;p14"/>
          <p:cNvPicPr preferRelativeResize="0"/>
          <p:nvPr/>
        </p:nvPicPr>
        <p:blipFill rotWithShape="1">
          <a:blip r:embed="rId3">
            <a:alphaModFix/>
          </a:blip>
          <a:srcRect/>
          <a:stretch/>
        </p:blipFill>
        <p:spPr>
          <a:xfrm>
            <a:off x="5638800" y="-17362"/>
            <a:ext cx="3352800" cy="68753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angel said to her, "Do not be afraid, Mary, for you have found favor with God.</a:t>
            </a:r>
            <a:endParaRPr sz="3600">
              <a:solidFill>
                <a:schemeClr val="lt1"/>
              </a:solidFill>
              <a:latin typeface="Calibri"/>
              <a:ea typeface="Calibri"/>
              <a:cs typeface="Calibri"/>
              <a:sym typeface="Calibri"/>
            </a:endParaRPr>
          </a:p>
        </p:txBody>
      </p:sp>
      <p:sp>
        <p:nvSpPr>
          <p:cNvPr id="174" name="Google Shape;174;p15"/>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1:30</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2438400" y="4798874"/>
            <a:ext cx="1600200"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Behold the Lord’s Servant</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Dante Rossetti</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Tate Britain,</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London</a:t>
            </a:r>
            <a:endParaRPr/>
          </a:p>
        </p:txBody>
      </p:sp>
      <p:pic>
        <p:nvPicPr>
          <p:cNvPr id="180" name="Google Shape;180;p16"/>
          <p:cNvPicPr preferRelativeResize="0"/>
          <p:nvPr/>
        </p:nvPicPr>
        <p:blipFill rotWithShape="1">
          <a:blip r:embed="rId3">
            <a:alphaModFix/>
          </a:blip>
          <a:srcRect/>
          <a:stretch/>
        </p:blipFill>
        <p:spPr>
          <a:xfrm>
            <a:off x="5029201" y="0"/>
            <a:ext cx="3951923"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now, you will conceive in your womb and bear a son, and you will name him Jesus.</a:t>
            </a:r>
            <a:endParaRPr sz="3600">
              <a:solidFill>
                <a:schemeClr val="lt1"/>
              </a:solidFill>
              <a:latin typeface="Calibri"/>
              <a:ea typeface="Calibri"/>
              <a:cs typeface="Calibri"/>
              <a:sym typeface="Calibri"/>
            </a:endParaRPr>
          </a:p>
        </p:txBody>
      </p:sp>
      <p:sp>
        <p:nvSpPr>
          <p:cNvPr id="186" name="Google Shape;186;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  Henry Ossawa Tanner, Philadelphia Museum of Art, Philadelphia, PA</a:t>
            </a:r>
            <a:endParaRPr/>
          </a:p>
        </p:txBody>
      </p:sp>
      <p:pic>
        <p:nvPicPr>
          <p:cNvPr id="192" name="Google Shape;192;p18"/>
          <p:cNvPicPr preferRelativeResize="0"/>
          <p:nvPr/>
        </p:nvPicPr>
        <p:blipFill rotWithShape="1">
          <a:blip r:embed="rId3">
            <a:alphaModFix/>
          </a:blip>
          <a:srcRect/>
          <a:stretch/>
        </p:blipFill>
        <p:spPr>
          <a:xfrm>
            <a:off x="2209801" y="-36946"/>
            <a:ext cx="7733109" cy="616081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743200" y="1944469"/>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will be great, and will be called the Son of the Most High, … and of his kingdom there will be no end."</a:t>
            </a:r>
            <a:endParaRPr sz="3600">
              <a:solidFill>
                <a:schemeClr val="lt1"/>
              </a:solidFill>
              <a:latin typeface="Calibri"/>
              <a:ea typeface="Calibri"/>
              <a:cs typeface="Calibri"/>
              <a:sym typeface="Calibri"/>
            </a:endParaRPr>
          </a:p>
        </p:txBody>
      </p:sp>
      <p:sp>
        <p:nvSpPr>
          <p:cNvPr id="198" name="Google Shape;198;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1:32a, 33b</a:t>
            </a:r>
            <a:endParaRPr sz="24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Lord himself will give you a sign. Look, the young woman is with child and shall bear a son, and shall name him Immanuel.</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7:14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  JESUS MAFA, Cameroon</a:t>
            </a:r>
            <a:endParaRPr/>
          </a:p>
        </p:txBody>
      </p:sp>
      <p:pic>
        <p:nvPicPr>
          <p:cNvPr id="204" name="Google Shape;204;p20" descr="Title: The Annunciation - Gabriel and Mary&#10;[Click for larger image view]"/>
          <p:cNvPicPr preferRelativeResize="0"/>
          <p:nvPr/>
        </p:nvPicPr>
        <p:blipFill rotWithShape="1">
          <a:blip r:embed="rId3">
            <a:alphaModFix/>
          </a:blip>
          <a:srcRect/>
          <a:stretch/>
        </p:blipFill>
        <p:spPr>
          <a:xfrm>
            <a:off x="1524000" y="163024"/>
            <a:ext cx="9107976" cy="597223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5908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angel said to her, "The Holy Spirit will come upon you, and the power of the Most High will overshadow you…</a:t>
            </a:r>
            <a:endParaRPr sz="3600">
              <a:solidFill>
                <a:schemeClr val="lt1"/>
              </a:solidFill>
              <a:latin typeface="Calibri"/>
              <a:ea typeface="Calibri"/>
              <a:cs typeface="Calibri"/>
              <a:sym typeface="Calibri"/>
            </a:endParaRPr>
          </a:p>
        </p:txBody>
      </p:sp>
      <p:sp>
        <p:nvSpPr>
          <p:cNvPr id="210" name="Google Shape;210;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1:35a</a:t>
            </a:r>
            <a:endParaRPr sz="24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2133600" y="5105400"/>
            <a:ext cx="25908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The Annunciation  </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Edward Burne-Jones Birmingham Museum Birmingham, England</a:t>
            </a:r>
            <a:endParaRPr/>
          </a:p>
        </p:txBody>
      </p:sp>
      <p:pic>
        <p:nvPicPr>
          <p:cNvPr id="216" name="Google Shape;216;p22"/>
          <p:cNvPicPr preferRelativeResize="0"/>
          <p:nvPr/>
        </p:nvPicPr>
        <p:blipFill rotWithShape="1">
          <a:blip r:embed="rId3">
            <a:alphaModFix/>
          </a:blip>
          <a:srcRect/>
          <a:stretch/>
        </p:blipFill>
        <p:spPr>
          <a:xfrm>
            <a:off x="5257800" y="62460"/>
            <a:ext cx="4876800" cy="679554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590800" y="1944469"/>
            <a:ext cx="72390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…therefore the child to be born will be holy; he will be called Son of God.”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22" name="Google Shape;222;p23"/>
          <p:cNvSpPr txBox="1"/>
          <p:nvPr/>
        </p:nvSpPr>
        <p:spPr>
          <a:xfrm>
            <a:off x="59436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1:35b</a:t>
            </a:r>
            <a:endParaRPr sz="2400">
              <a:solidFill>
                <a:srgbClr val="F2F2F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905000" y="5486400"/>
            <a:ext cx="28956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and Child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Kelly Latimore</a:t>
            </a:r>
            <a:endParaRPr/>
          </a:p>
        </p:txBody>
      </p:sp>
      <p:pic>
        <p:nvPicPr>
          <p:cNvPr id="228" name="Google Shape;228;p24"/>
          <p:cNvPicPr preferRelativeResize="0"/>
          <p:nvPr/>
        </p:nvPicPr>
        <p:blipFill rotWithShape="1">
          <a:blip r:embed="rId3">
            <a:alphaModFix/>
          </a:blip>
          <a:srcRect/>
          <a:stretch/>
        </p:blipFill>
        <p:spPr>
          <a:xfrm>
            <a:off x="4719761" y="-17929"/>
            <a:ext cx="5047286"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p:nvPr/>
        </p:nvSpPr>
        <p:spPr>
          <a:xfrm>
            <a:off x="2743200" y="1905001"/>
            <a:ext cx="7086600" cy="34557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now, your relative Elizabeth in her old age has also conceived a son; …  For nothing will be impossible with God."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34" name="Google Shape;234;p2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1:36a, 37</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p:nvPr/>
        </p:nvSpPr>
        <p:spPr>
          <a:xfrm>
            <a:off x="2438400" y="4923472"/>
            <a:ext cx="22860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Visit of Mary to Elizabeth</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 Senegal</a:t>
            </a:r>
            <a:endParaRPr/>
          </a:p>
        </p:txBody>
      </p:sp>
      <p:sp>
        <p:nvSpPr>
          <p:cNvPr id="240" name="Google Shape;240;p26"/>
          <p:cNvSpPr/>
          <p:nvPr/>
        </p:nvSpPr>
        <p:spPr>
          <a:xfrm>
            <a:off x="3810000" y="2967335"/>
            <a:ext cx="4572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1:38 Then Mary said, "Here am I, the servant of the Lord; let it be with me according to your word." </a:t>
            </a:r>
            <a:endParaRPr sz="1800">
              <a:solidFill>
                <a:schemeClr val="lt1"/>
              </a:solidFill>
              <a:latin typeface="Calibri"/>
              <a:ea typeface="Calibri"/>
              <a:cs typeface="Calibri"/>
              <a:sym typeface="Calibri"/>
            </a:endParaRPr>
          </a:p>
        </p:txBody>
      </p:sp>
      <p:pic>
        <p:nvPicPr>
          <p:cNvPr id="241" name="Google Shape;241;p26"/>
          <p:cNvPicPr preferRelativeResize="0"/>
          <p:nvPr/>
        </p:nvPicPr>
        <p:blipFill rotWithShape="1">
          <a:blip r:embed="rId3">
            <a:alphaModFix/>
          </a:blip>
          <a:srcRect/>
          <a:stretch/>
        </p:blipFill>
        <p:spPr>
          <a:xfrm>
            <a:off x="5334000" y="228600"/>
            <a:ext cx="3994484" cy="6324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Mary said, "Here am I, the servant of the Lord; let it be with me according to your word." </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47" name="Google Shape;247;p2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1:38a</a:t>
            </a:r>
            <a:endParaRPr sz="2400">
              <a:solidFill>
                <a:srgbClr val="F2F2F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txBox="1"/>
          <p:nvPr/>
        </p:nvSpPr>
        <p:spPr>
          <a:xfrm>
            <a:off x="1752600" y="5152072"/>
            <a:ext cx="32004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Annunciation, detail of Mary</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Jacopo da Pontormo</a:t>
            </a: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Chiesa di Santa Felicita,</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Florence, Italy</a:t>
            </a:r>
            <a:endParaRPr/>
          </a:p>
        </p:txBody>
      </p:sp>
      <p:sp>
        <p:nvSpPr>
          <p:cNvPr id="253" name="Google Shape;253;p28"/>
          <p:cNvSpPr/>
          <p:nvPr/>
        </p:nvSpPr>
        <p:spPr>
          <a:xfrm>
            <a:off x="3810000" y="2967335"/>
            <a:ext cx="4572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1:38 Then Mary said, "Here am I, the servant of the Lord; let it be with me according to your word." </a:t>
            </a:r>
            <a:endParaRPr sz="1800">
              <a:solidFill>
                <a:schemeClr val="lt1"/>
              </a:solidFill>
              <a:latin typeface="Calibri"/>
              <a:ea typeface="Calibri"/>
              <a:cs typeface="Calibri"/>
              <a:sym typeface="Calibri"/>
            </a:endParaRPr>
          </a:p>
        </p:txBody>
      </p:sp>
      <p:pic>
        <p:nvPicPr>
          <p:cNvPr id="254" name="Google Shape;254;p28"/>
          <p:cNvPicPr preferRelativeResize="0"/>
          <p:nvPr/>
        </p:nvPicPr>
        <p:blipFill rotWithShape="1">
          <a:blip r:embed="rId3">
            <a:alphaModFix/>
          </a:blip>
          <a:srcRect/>
          <a:stretch/>
        </p:blipFill>
        <p:spPr>
          <a:xfrm>
            <a:off x="5410200" y="0"/>
            <a:ext cx="4723448"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9"/>
          <p:cNvSpPr txBox="1">
            <a:spLocks noGrp="1"/>
          </p:cNvSpPr>
          <p:nvPr>
            <p:ph type="title"/>
          </p:nvPr>
        </p:nvSpPr>
        <p:spPr>
          <a:xfrm>
            <a:off x="1981200" y="0"/>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000"/>
              <a:buFont typeface="Calibri"/>
              <a:buNone/>
            </a:pPr>
            <a:r>
              <a:rPr lang="en-US" sz="2000"/>
              <a:t>Credits</a:t>
            </a:r>
            <a:endParaRPr/>
          </a:p>
        </p:txBody>
      </p:sp>
      <p:sp>
        <p:nvSpPr>
          <p:cNvPr id="260" name="Google Shape;260;p29"/>
          <p:cNvSpPr txBox="1">
            <a:spLocks noGrp="1"/>
          </p:cNvSpPr>
          <p:nvPr>
            <p:ph type="body" idx="1"/>
          </p:nvPr>
        </p:nvSpPr>
        <p:spPr>
          <a:xfrm>
            <a:off x="1676400" y="3810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500" dirty="0"/>
          </a:p>
          <a:p>
            <a:pPr marL="342900" lvl="0" indent="-342900" algn="l" rtl="0">
              <a:spcBef>
                <a:spcPts val="320"/>
              </a:spcBef>
              <a:spcAft>
                <a:spcPts val="0"/>
              </a:spcAft>
              <a:buClr>
                <a:schemeClr val="lt1"/>
              </a:buClr>
              <a:buSzPts val="1600"/>
              <a:buNone/>
            </a:pPr>
            <a:r>
              <a:rPr lang="en-US" sz="1500" dirty="0"/>
              <a:t>http://www.flickr.com/photos/paullew/2838876113 - Brother Lawrence, OP</a:t>
            </a:r>
            <a:endParaRPr sz="1500" dirty="0"/>
          </a:p>
          <a:p>
            <a:pPr marL="342900" lvl="0" indent="-342900" algn="l" rtl="0">
              <a:spcBef>
                <a:spcPts val="320"/>
              </a:spcBef>
              <a:spcAft>
                <a:spcPts val="0"/>
              </a:spcAft>
              <a:buClr>
                <a:schemeClr val="lt1"/>
              </a:buClr>
              <a:buSzPts val="1600"/>
              <a:buNone/>
            </a:pPr>
            <a:r>
              <a:rPr lang="en-US" sz="1500" dirty="0"/>
              <a:t>http://www.flickr.com/photos/jondoeforty1/6948838498</a:t>
            </a:r>
            <a:endParaRPr sz="1500" dirty="0"/>
          </a:p>
          <a:p>
            <a:pPr marL="342900" lvl="0" indent="-342900" algn="l" rtl="0">
              <a:spcBef>
                <a:spcPts val="320"/>
              </a:spcBef>
              <a:spcAft>
                <a:spcPts val="0"/>
              </a:spcAft>
              <a:buClr>
                <a:schemeClr val="lt1"/>
              </a:buClr>
              <a:buSzPts val="1600"/>
              <a:buNone/>
            </a:pPr>
            <a:r>
              <a:rPr lang="en-US" sz="1500" dirty="0"/>
              <a:t>http://www.lewpstudio.com - copyright by Lauren Wright Pittman</a:t>
            </a:r>
            <a:endParaRPr sz="1500" dirty="0"/>
          </a:p>
          <a:p>
            <a:pPr marL="342900" lvl="0" indent="-342900" algn="l" rtl="0">
              <a:spcBef>
                <a:spcPts val="320"/>
              </a:spcBef>
              <a:spcAft>
                <a:spcPts val="0"/>
              </a:spcAft>
              <a:buClr>
                <a:schemeClr val="lt1"/>
              </a:buClr>
              <a:buSzPts val="1600"/>
              <a:buNone/>
            </a:pPr>
            <a:r>
              <a:rPr lang="en-US" sz="1500" dirty="0"/>
              <a:t>https://commons.wikimedia.org/wiki/File:The_Great_Isaiah_Scroll_MS_A_(1QIsa)_-_Google_Art_Project-x4-y0.jpg</a:t>
            </a:r>
            <a:endParaRPr sz="1500" dirty="0"/>
          </a:p>
          <a:p>
            <a:pPr marL="342900" lvl="0" indent="-342900" algn="l" rtl="0">
              <a:spcBef>
                <a:spcPts val="320"/>
              </a:spcBef>
              <a:spcAft>
                <a:spcPts val="0"/>
              </a:spcAft>
              <a:buClr>
                <a:schemeClr val="lt1"/>
              </a:buClr>
              <a:buSzPts val="1600"/>
              <a:buNone/>
            </a:pPr>
            <a:r>
              <a:rPr lang="en-US" sz="1500" dirty="0"/>
              <a:t>http://commons.wikimedia.org/wiki/File:Kurbinovo_4.JPG</a:t>
            </a:r>
            <a:endParaRPr sz="1500" dirty="0"/>
          </a:p>
          <a:p>
            <a:pPr marL="342900" lvl="0" indent="-342900" algn="l" rtl="0">
              <a:spcBef>
                <a:spcPts val="320"/>
              </a:spcBef>
              <a:spcAft>
                <a:spcPts val="0"/>
              </a:spcAft>
              <a:buClr>
                <a:schemeClr val="lt1"/>
              </a:buClr>
              <a:buSzPts val="1600"/>
              <a:buNone/>
            </a:pPr>
            <a:r>
              <a:rPr lang="en-US" sz="1500" dirty="0"/>
              <a:t>https://commons.wikimedia.org/wiki/File:Campin_Annunciation_triptych.jpg</a:t>
            </a:r>
            <a:endParaRPr sz="1500" dirty="0"/>
          </a:p>
          <a:p>
            <a:pPr marL="342900" lvl="0" indent="-342900" algn="l" rtl="0">
              <a:spcBef>
                <a:spcPts val="320"/>
              </a:spcBef>
              <a:spcAft>
                <a:spcPts val="0"/>
              </a:spcAft>
              <a:buClr>
                <a:schemeClr val="lt1"/>
              </a:buClr>
              <a:buSzPts val="1600"/>
              <a:buNone/>
            </a:pPr>
            <a:r>
              <a:rPr lang="en-US" sz="1500" dirty="0"/>
              <a:t>https://commons.wikimedia.org/wiki/File:Campin_merode_altarpiece_right_panel.jpg</a:t>
            </a:r>
            <a:endParaRPr sz="1500" dirty="0"/>
          </a:p>
          <a:p>
            <a:pPr marL="342900" lvl="0" indent="-342900" algn="l" rtl="0">
              <a:spcBef>
                <a:spcPts val="320"/>
              </a:spcBef>
              <a:spcAft>
                <a:spcPts val="0"/>
              </a:spcAft>
              <a:buClr>
                <a:schemeClr val="lt1"/>
              </a:buClr>
              <a:buSzPts val="1600"/>
              <a:buNone/>
            </a:pPr>
            <a:r>
              <a:rPr lang="en-US" sz="1500" dirty="0"/>
              <a:t>https://commons.wikimedia.org/wiki/File:Rossetti_Ecce_Ancilla.JPG</a:t>
            </a:r>
            <a:endParaRPr sz="1500" dirty="0"/>
          </a:p>
          <a:p>
            <a:pPr marL="342900" lvl="0" indent="-342900" algn="l" rtl="0">
              <a:spcBef>
                <a:spcPts val="320"/>
              </a:spcBef>
              <a:spcAft>
                <a:spcPts val="0"/>
              </a:spcAft>
              <a:buClr>
                <a:schemeClr val="lt1"/>
              </a:buClr>
              <a:buSzPts val="1600"/>
              <a:buNone/>
            </a:pPr>
            <a:r>
              <a:rPr lang="en-US" sz="1500" dirty="0"/>
              <a:t>http://www.flickr.com/photos/ebarney/4762865759/</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http://diglib.library.vanderbilt.edu/act-imagelink.pl?RC=48278</a:t>
            </a:r>
            <a:endParaRPr sz="1500" dirty="0"/>
          </a:p>
          <a:p>
            <a:pPr marL="342900" lvl="0" indent="-342900" algn="l" rtl="0">
              <a:spcBef>
                <a:spcPts val="320"/>
              </a:spcBef>
              <a:spcAft>
                <a:spcPts val="0"/>
              </a:spcAft>
              <a:buClr>
                <a:schemeClr val="lt1"/>
              </a:buClr>
              <a:buSzPts val="1600"/>
              <a:buNone/>
            </a:pPr>
            <a:r>
              <a:rPr lang="en-US" sz="1500" dirty="0"/>
              <a:t>https://commons.wikimedia.org/wiki/File:Edward_Burne-Jones_-_The_Annunciation_-_Google_Art_Project.jpg</a:t>
            </a:r>
            <a:endParaRPr sz="1500" dirty="0"/>
          </a:p>
          <a:p>
            <a:pPr marL="342900" lvl="0" indent="-342900" algn="l" rtl="0">
              <a:spcBef>
                <a:spcPts val="320"/>
              </a:spcBef>
              <a:spcAft>
                <a:spcPts val="0"/>
              </a:spcAft>
              <a:buClr>
                <a:schemeClr val="lt1"/>
              </a:buClr>
              <a:buSzPts val="1600"/>
              <a:buNone/>
            </a:pPr>
            <a:r>
              <a:rPr lang="en-US" sz="1500" dirty="0"/>
              <a:t>https://commons.wikimedia.org/wiki/File:A_japanese_madonna_-_1900_-_Helen_Hyde.jpg</a:t>
            </a:r>
            <a:endParaRPr sz="1500" dirty="0"/>
          </a:p>
          <a:p>
            <a:pPr marL="342900" lvl="0" indent="-342900" algn="l" rtl="0">
              <a:spcBef>
                <a:spcPts val="320"/>
              </a:spcBef>
              <a:spcAft>
                <a:spcPts val="0"/>
              </a:spcAft>
              <a:buClr>
                <a:schemeClr val="lt1"/>
              </a:buClr>
              <a:buSzPts val="1600"/>
              <a:buNone/>
            </a:pPr>
            <a:r>
              <a:rPr lang="en-US" sz="1500" dirty="0"/>
              <a:t>https://kellylatimoreicons.com/contact/</a:t>
            </a:r>
            <a:endParaRPr sz="1500" dirty="0"/>
          </a:p>
          <a:p>
            <a:pPr marL="342900" lvl="0" indent="-342900" algn="l" rtl="0">
              <a:spcBef>
                <a:spcPts val="320"/>
              </a:spcBef>
              <a:spcAft>
                <a:spcPts val="0"/>
              </a:spcAft>
              <a:buClr>
                <a:schemeClr val="lt1"/>
              </a:buClr>
              <a:buSzPts val="1600"/>
              <a:buNone/>
            </a:pPr>
            <a:r>
              <a:rPr lang="en-US" sz="1500" dirty="0"/>
              <a:t>https://commons.wikimedia.org/wiki/File:KeurMoussaAutel.jpg</a:t>
            </a:r>
            <a:endParaRPr sz="1500" dirty="0"/>
          </a:p>
          <a:p>
            <a:pPr marL="342900" lvl="0" indent="-342900" algn="l" rtl="0">
              <a:spcBef>
                <a:spcPts val="320"/>
              </a:spcBef>
              <a:spcAft>
                <a:spcPts val="0"/>
              </a:spcAft>
              <a:buClr>
                <a:schemeClr val="lt1"/>
              </a:buClr>
              <a:buSzPts val="1600"/>
              <a:buNone/>
            </a:pPr>
            <a:r>
              <a:rPr lang="en-US" sz="1500" dirty="0"/>
              <a:t>http://www.flickr.com/photos/8545333@N07/2236199623/</a:t>
            </a:r>
            <a:endParaRPr sz="1500" dirty="0"/>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54000" algn="l" rtl="0">
              <a:spcBef>
                <a:spcPts val="280"/>
              </a:spcBef>
              <a:spcAft>
                <a:spcPts val="0"/>
              </a:spcAft>
              <a:buClr>
                <a:schemeClr val="lt1"/>
              </a:buClr>
              <a:buSzPts val="1400"/>
              <a:buNone/>
            </a:pPr>
            <a:endParaRPr sz="1500"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3"/>
          <p:cNvPicPr preferRelativeResize="0"/>
          <p:nvPr/>
        </p:nvPicPr>
        <p:blipFill rotWithShape="1">
          <a:blip r:embed="rId3">
            <a:alphaModFix/>
          </a:blip>
          <a:srcRect/>
          <a:stretch/>
        </p:blipFill>
        <p:spPr>
          <a:xfrm>
            <a:off x="3200400" y="83861"/>
            <a:ext cx="7620000" cy="6690732"/>
          </a:xfrm>
          <a:prstGeom prst="rect">
            <a:avLst/>
          </a:prstGeom>
          <a:noFill/>
          <a:ln>
            <a:noFill/>
          </a:ln>
        </p:spPr>
      </p:pic>
      <p:sp>
        <p:nvSpPr>
          <p:cNvPr id="102" name="Google Shape;102;p3"/>
          <p:cNvSpPr txBox="1"/>
          <p:nvPr/>
        </p:nvSpPr>
        <p:spPr>
          <a:xfrm>
            <a:off x="1600200" y="3886200"/>
            <a:ext cx="1447800" cy="28007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Isaiah Prophecies the Birth of Christ, Immanuel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Joseph Nuttgens, Church of St Etheldrelda, London, England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5908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will cause your name to be celebrated in all generations; therefore the peoples will praise you forever and ever.</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45:17</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3642476" y="0"/>
            <a:ext cx="7025524" cy="6858000"/>
          </a:xfrm>
          <a:prstGeom prst="rect">
            <a:avLst/>
          </a:prstGeom>
          <a:noFill/>
          <a:ln>
            <a:noFill/>
          </a:ln>
        </p:spPr>
      </p:pic>
      <p:sp>
        <p:nvSpPr>
          <p:cNvPr id="114" name="Google Shape;114;p5"/>
          <p:cNvSpPr txBox="1"/>
          <p:nvPr/>
        </p:nvSpPr>
        <p:spPr>
          <a:xfrm>
            <a:off x="1676400" y="5181600"/>
            <a:ext cx="1828800"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Madonna of the Hummingbirds</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Mural</a:t>
            </a:r>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Los Angeles, CA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828800" y="5629870"/>
            <a:ext cx="2514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Mary's Song</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800">
                <a:solidFill>
                  <a:srgbClr val="F2F2F2"/>
                </a:solidFill>
                <a:latin typeface="Calibri"/>
                <a:ea typeface="Calibri"/>
                <a:cs typeface="Calibri"/>
                <a:sym typeface="Calibri"/>
              </a:rPr>
              <a:t>Lauren Wright Pittman</a:t>
            </a:r>
            <a:endParaRPr/>
          </a:p>
        </p:txBody>
      </p:sp>
      <p:pic>
        <p:nvPicPr>
          <p:cNvPr id="120" name="Google Shape;120;p6"/>
          <p:cNvPicPr preferRelativeResize="0"/>
          <p:nvPr/>
        </p:nvPicPr>
        <p:blipFill rotWithShape="1">
          <a:blip r:embed="rId3">
            <a:alphaModFix/>
          </a:blip>
          <a:srcRect/>
          <a:stretch/>
        </p:blipFill>
        <p:spPr>
          <a:xfrm>
            <a:off x="4724400" y="381000"/>
            <a:ext cx="4953000" cy="61912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25908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"Here I am; in the scroll of the book it is written of me.  I delight to do your will, O my God; your law is within my heart."</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6" name="Google Shape;126;p7"/>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40:7, 8</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752600" y="61722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Great Isaiah Scroll  --  Qumran, Israel Museum, Jerusalem, Israel</a:t>
            </a:r>
            <a:endParaRPr/>
          </a:p>
        </p:txBody>
      </p:sp>
      <p:pic>
        <p:nvPicPr>
          <p:cNvPr id="132" name="Google Shape;132;p8"/>
          <p:cNvPicPr preferRelativeResize="0"/>
          <p:nvPr/>
        </p:nvPicPr>
        <p:blipFill rotWithShape="1">
          <a:blip r:embed="rId3">
            <a:alphaModFix/>
          </a:blip>
          <a:srcRect/>
          <a:stretch/>
        </p:blipFill>
        <p:spPr>
          <a:xfrm>
            <a:off x="1524000" y="609600"/>
            <a:ext cx="9144000" cy="52685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438400" y="1944469"/>
            <a:ext cx="7467600" cy="1754326"/>
          </a:xfrm>
          <a:prstGeom prst="rect">
            <a:avLst/>
          </a:prstGeom>
          <a:noFill/>
          <a:ln>
            <a:noFill/>
          </a:ln>
        </p:spPr>
        <p:txBody>
          <a:bodyPr spcFirstLastPara="1" wrap="square" lIns="91425" tIns="45700" rIns="91425" bIns="45700" anchor="t" anchorCtr="0">
            <a:spAutoFit/>
          </a:bodyPr>
          <a:lstStyle/>
          <a:p>
            <a:r>
              <a:rPr lang="en-US" sz="3600">
                <a:solidFill>
                  <a:schemeClr val="lt1"/>
                </a:solidFill>
                <a:latin typeface="Calibri"/>
                <a:ea typeface="Calibri"/>
                <a:cs typeface="Calibri"/>
                <a:sym typeface="Calibri"/>
              </a:rPr>
              <a:t> 'See, I have come to do your will, </a:t>
            </a:r>
            <a:r>
              <a:rPr lang="en-US" sz="3600" dirty="0">
                <a:solidFill>
                  <a:schemeClr val="lt1"/>
                </a:solidFill>
                <a:latin typeface="Calibri"/>
                <a:ea typeface="Calibri"/>
                <a:cs typeface="Calibri"/>
                <a:sym typeface="Calibri"/>
              </a:rPr>
              <a:t>O God' (in the scroll of the book it is written of me)."</a:t>
            </a:r>
            <a:endParaRPr lang="en-US" sz="3600">
              <a:solidFill>
                <a:schemeClr val="lt1"/>
              </a:solidFill>
              <a:latin typeface="Calibri"/>
              <a:ea typeface="Calibri"/>
              <a:cs typeface="Calibri"/>
            </a:endParaRPr>
          </a:p>
        </p:txBody>
      </p:sp>
      <p:sp>
        <p:nvSpPr>
          <p:cNvPr id="138" name="Google Shape;138;p9"/>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10:7</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29</Slides>
  <Notes>29</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Annunciation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7</cp:revision>
  <dcterms:created xsi:type="dcterms:W3CDTF">2016-08-31T16:46:43Z</dcterms:created>
  <dcterms:modified xsi:type="dcterms:W3CDTF">2025-10-08T15:16:51Z</dcterms:modified>
</cp:coreProperties>
</file>