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7"/>
  </p:notesMasterIdLst>
  <p:sldIdLst>
    <p:sldId id="256" r:id="rId2"/>
    <p:sldId id="282" r:id="rId3"/>
    <p:sldId id="382" r:id="rId4"/>
    <p:sldId id="383" r:id="rId5"/>
    <p:sldId id="384" r:id="rId6"/>
    <p:sldId id="387" r:id="rId7"/>
    <p:sldId id="386" r:id="rId8"/>
    <p:sldId id="385" r:id="rId9"/>
    <p:sldId id="408" r:id="rId10"/>
    <p:sldId id="409" r:id="rId11"/>
    <p:sldId id="390" r:id="rId12"/>
    <p:sldId id="410" r:id="rId13"/>
    <p:sldId id="391" r:id="rId14"/>
    <p:sldId id="392" r:id="rId15"/>
    <p:sldId id="393" r:id="rId16"/>
    <p:sldId id="394" r:id="rId17"/>
    <p:sldId id="395" r:id="rId18"/>
    <p:sldId id="407" r:id="rId19"/>
    <p:sldId id="397" r:id="rId20"/>
    <p:sldId id="398" r:id="rId21"/>
    <p:sldId id="399" r:id="rId22"/>
    <p:sldId id="400" r:id="rId23"/>
    <p:sldId id="403" r:id="rId24"/>
    <p:sldId id="404" r:id="rId25"/>
    <p:sldId id="29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6951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7C9B65-99DD-43C4-9E9E-0C3E5ED00274}" v="66" dt="2025-10-09T21:42:22.896"/>
    <p1510:client id="{64F0BD8A-2094-47ED-899B-9A42349908FD}" v="10" dt="2025-10-09T18:13:41.0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823" autoAdjust="0"/>
    <p:restoredTop sz="94694"/>
  </p:normalViewPr>
  <p:slideViewPr>
    <p:cSldViewPr>
      <p:cViewPr varScale="1">
        <p:scale>
          <a:sx n="58" d="100"/>
          <a:sy n="58" d="100"/>
        </p:scale>
        <p:origin x="58" y="43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64F0BD8A-2094-47ED-899B-9A42349908FD}"/>
    <pc:docChg chg="modSld">
      <pc:chgData name="Charlotte Lew" userId="DE9u/HIIxMU0OFQg8o06/mNtqbZG0KcOoC0s0LyOtjk=" providerId="None" clId="Web-{64F0BD8A-2094-47ED-899B-9A42349908FD}" dt="2025-10-09T18:13:41.078" v="9" actId="20577"/>
      <pc:docMkLst>
        <pc:docMk/>
      </pc:docMkLst>
      <pc:sldChg chg="modSp">
        <pc:chgData name="Charlotte Lew" userId="DE9u/HIIxMU0OFQg8o06/mNtqbZG0KcOoC0s0LyOtjk=" providerId="None" clId="Web-{64F0BD8A-2094-47ED-899B-9A42349908FD}" dt="2025-10-09T18:13:41.078" v="9" actId="20577"/>
        <pc:sldMkLst>
          <pc:docMk/>
          <pc:sldMk cId="0" sldId="297"/>
        </pc:sldMkLst>
        <pc:spChg chg="mod">
          <ac:chgData name="Charlotte Lew" userId="DE9u/HIIxMU0OFQg8o06/mNtqbZG0KcOoC0s0LyOtjk=" providerId="None" clId="Web-{64F0BD8A-2094-47ED-899B-9A42349908FD}" dt="2025-10-09T18:13:41.078" v="9" actId="20577"/>
          <ac:spMkLst>
            <pc:docMk/>
            <pc:sldMk cId="0" sldId="297"/>
            <ac:spMk id="3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607C9B65-99DD-43C4-9E9E-0C3E5ED00274}"/>
    <pc:docChg chg="modSld">
      <pc:chgData name="Charlotte Lew" userId="DE9u/HIIxMU0OFQg8o06/mNtqbZG0KcOoC0s0LyOtjk=" providerId="None" clId="Web-{607C9B65-99DD-43C4-9E9E-0C3E5ED00274}" dt="2025-10-09T21:42:20.630" v="37" actId="20577"/>
      <pc:docMkLst>
        <pc:docMk/>
      </pc:docMkLst>
      <pc:sldChg chg="modSp">
        <pc:chgData name="Charlotte Lew" userId="DE9u/HIIxMU0OFQg8o06/mNtqbZG0KcOoC0s0LyOtjk=" providerId="None" clId="Web-{607C9B65-99DD-43C4-9E9E-0C3E5ED00274}" dt="2025-10-09T21:40:51.863" v="10" actId="20577"/>
        <pc:sldMkLst>
          <pc:docMk/>
          <pc:sldMk cId="0" sldId="393"/>
        </pc:sldMkLst>
        <pc:spChg chg="mod">
          <ac:chgData name="Charlotte Lew" userId="DE9u/HIIxMU0OFQg8o06/mNtqbZG0KcOoC0s0LyOtjk=" providerId="None" clId="Web-{607C9B65-99DD-43C4-9E9E-0C3E5ED00274}" dt="2025-10-09T21:40:51.863" v="10" actId="20577"/>
          <ac:spMkLst>
            <pc:docMk/>
            <pc:sldMk cId="0" sldId="393"/>
            <ac:spMk id="2" creationId="{00000000-0000-0000-0000-000000000000}"/>
          </ac:spMkLst>
        </pc:spChg>
      </pc:sldChg>
      <pc:sldChg chg="modSp">
        <pc:chgData name="Charlotte Lew" userId="DE9u/HIIxMU0OFQg8o06/mNtqbZG0KcOoC0s0LyOtjk=" providerId="None" clId="Web-{607C9B65-99DD-43C4-9E9E-0C3E5ED00274}" dt="2025-10-09T21:41:50.645" v="33" actId="14100"/>
        <pc:sldMkLst>
          <pc:docMk/>
          <pc:sldMk cId="0" sldId="395"/>
        </pc:sldMkLst>
        <pc:spChg chg="mod">
          <ac:chgData name="Charlotte Lew" userId="DE9u/HIIxMU0OFQg8o06/mNtqbZG0KcOoC0s0LyOtjk=" providerId="None" clId="Web-{607C9B65-99DD-43C4-9E9E-0C3E5ED00274}" dt="2025-10-09T21:41:50.645" v="33" actId="14100"/>
          <ac:spMkLst>
            <pc:docMk/>
            <pc:sldMk cId="0" sldId="395"/>
            <ac:spMk id="2" creationId="{00000000-0000-0000-0000-000000000000}"/>
          </ac:spMkLst>
        </pc:spChg>
      </pc:sldChg>
      <pc:sldChg chg="modSp">
        <pc:chgData name="Charlotte Lew" userId="DE9u/HIIxMU0OFQg8o06/mNtqbZG0KcOoC0s0LyOtjk=" providerId="None" clId="Web-{607C9B65-99DD-43C4-9E9E-0C3E5ED00274}" dt="2025-10-09T21:42:20.630" v="37" actId="20577"/>
        <pc:sldMkLst>
          <pc:docMk/>
          <pc:sldMk cId="0" sldId="397"/>
        </pc:sldMkLst>
        <pc:spChg chg="mod">
          <ac:chgData name="Charlotte Lew" userId="DE9u/HIIxMU0OFQg8o06/mNtqbZG0KcOoC0s0LyOtjk=" providerId="None" clId="Web-{607C9B65-99DD-43C4-9E9E-0C3E5ED00274}" dt="2025-10-09T21:42:20.630" v="37" actId="20577"/>
          <ac:spMkLst>
            <pc:docMk/>
            <pc:sldMk cId="0" sldId="397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92283-5DAD-4197-8B51-666D80DBD764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21417-9C38-480C-A012-705512C66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152401"/>
            <a:ext cx="8458200" cy="1698625"/>
          </a:xfrm>
        </p:spPr>
        <p:txBody>
          <a:bodyPr>
            <a:noAutofit/>
          </a:bodyPr>
          <a:lstStyle/>
          <a:p>
            <a:r>
              <a:rPr lang="en-US" sz="8000" dirty="0"/>
              <a:t>All Saints Day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4648200"/>
            <a:ext cx="6400800" cy="838200"/>
          </a:xfrm>
        </p:spPr>
        <p:txBody>
          <a:bodyPr>
            <a:normAutofit lnSpcReduction="10000"/>
          </a:bodyPr>
          <a:lstStyle/>
          <a:p>
            <a:r>
              <a:rPr lang="en-US" sz="5400" i="1" dirty="0">
                <a:solidFill>
                  <a:schemeClr val="tx1"/>
                </a:solidFill>
              </a:rPr>
              <a:t>Year C</a:t>
            </a:r>
          </a:p>
        </p:txBody>
      </p:sp>
      <p:sp>
        <p:nvSpPr>
          <p:cNvPr id="4" name="Rectangle 3"/>
          <p:cNvSpPr/>
          <p:nvPr/>
        </p:nvSpPr>
        <p:spPr>
          <a:xfrm>
            <a:off x="1933938" y="5827694"/>
            <a:ext cx="8353063" cy="954107"/>
          </a:xfrm>
          <a:prstGeom prst="rect">
            <a:avLst/>
          </a:prstGeom>
          <a:solidFill>
            <a:srgbClr val="6F6951">
              <a:alpha val="7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Daniel 7:1-3, 15-18 and Psalm 149  •  Ephesians 1:11-23  Luke 6:20-31</a:t>
            </a:r>
          </a:p>
        </p:txBody>
      </p:sp>
    </p:spTree>
  </p:cSld>
  <p:clrMapOvr>
    <a:masterClrMapping/>
  </p:clrMapOvr>
  <p:transition advTm="8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24200" y="1600200"/>
            <a:ext cx="6629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"Blessed are you who are hungry now, for you will be filled. "Blessed are you who weep now, for you will laugh.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7400" y="4267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6:21</a:t>
            </a:r>
          </a:p>
        </p:txBody>
      </p:sp>
    </p:spTree>
    <p:extLst>
      <p:ext uri="{BB962C8B-B14F-4D97-AF65-F5344CB8AC3E}">
        <p14:creationId xmlns:p14="http://schemas.microsoft.com/office/powerpoint/2010/main" val="2368290017"/>
      </p:ext>
    </p:extLst>
  </p:cSld>
  <p:clrMapOvr>
    <a:masterClrMapping/>
  </p:clrMapOvr>
  <p:transition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5153562"/>
            <a:ext cx="160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Laughing Angel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Reims Cathedral Reims, France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474D86-513F-4EAC-A36D-8C5A873939A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2826" y="0"/>
            <a:ext cx="6429375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Thirteen Laughing Men  --  Juan Muñoz, Porto, Portugal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CE30A6-5331-4584-86F9-29070A57C7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800" y="0"/>
            <a:ext cx="8458200" cy="634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523826"/>
      </p:ext>
    </p:extLst>
  </p:cSld>
  <p:clrMapOvr>
    <a:masterClrMapping/>
  </p:clrMapOvr>
  <p:transition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676400"/>
            <a:ext cx="6629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"Blessed are you when people hate you, and when they exclude you, revile you, and defame you on account of the Son of Man.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6:22</a:t>
            </a:r>
          </a:p>
        </p:txBody>
      </p:sp>
    </p:spTree>
  </p:cSld>
  <p:clrMapOvr>
    <a:masterClrMapping/>
  </p:clrMapOvr>
  <p:transition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96200" y="5257801"/>
            <a:ext cx="281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Felicitas and Perpetua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Martyrs of the early 3</a:t>
            </a:r>
            <a:r>
              <a:rPr lang="en-US" sz="1600" baseline="30000" dirty="0">
                <a:solidFill>
                  <a:schemeClr val="tx1">
                    <a:lumMod val="95000"/>
                  </a:schemeClr>
                </a:solidFill>
              </a:rPr>
              <a:t>rd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c.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Sant'Apollinare Nuovo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Ravenna, Italy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8581BE-F802-4616-A0ED-27E1E4FF786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6454" y="0"/>
            <a:ext cx="5153546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828800"/>
            <a:ext cx="6781800" cy="23083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Rejoice in that day and leap for joy, for surely your reward is great in heaven; for that is how their ancestors treated the prophets.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6:23</a:t>
            </a:r>
          </a:p>
        </p:txBody>
      </p:sp>
    </p:spTree>
  </p:cSld>
  <p:clrMapOvr>
    <a:masterClrMapping/>
  </p:clrMapOvr>
  <p:transition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Manifest Joy  --  Kori Vincent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EBC13D-E3D2-4AB7-B19D-409BD7AFF0B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8401" y="332232"/>
            <a:ext cx="7328587" cy="5839968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49320" y="2057400"/>
            <a:ext cx="6085205" cy="17543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"But I say to you who are listening, Love your enemies, do good to those who hate you,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6:27</a:t>
            </a:r>
          </a:p>
        </p:txBody>
      </p:sp>
    </p:spTree>
  </p:cSld>
  <p:clrMapOvr>
    <a:masterClrMapping/>
  </p:clrMapOvr>
  <p:transition advTm="8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Sermon on the Mount  --  JESUS MAFA, Cameroon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E9C3FD-CD16-4B83-ACEB-AD5E5FA7EF4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9526"/>
            <a:ext cx="9144000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60559"/>
      </p:ext>
    </p:extLst>
  </p:cSld>
  <p:clrMapOvr>
    <a:masterClrMapping/>
  </p:clrMapOvr>
  <p:transition advTm="8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0400" y="2057401"/>
            <a:ext cx="6019800" cy="17543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bless those who curse you, pray for those who mistreat you.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67400" y="4267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6:28</a:t>
            </a:r>
          </a:p>
        </p:txBody>
      </p:sp>
    </p:spTree>
  </p:cSld>
  <p:clrMapOvr>
    <a:masterClrMapping/>
  </p:clrMapOvr>
  <p:transition advTm="8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4600" y="1674674"/>
            <a:ext cx="7543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"But the holy ones of the Most High shall receive the kingdom and possess the kingdom forever--forever and ever."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5000" y="4191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Daniel 7:18</a:t>
            </a:r>
          </a:p>
        </p:txBody>
      </p:sp>
    </p:spTree>
  </p:cSld>
  <p:clrMapOvr>
    <a:masterClrMapping/>
  </p:clrMapOvr>
  <p:transition advTm="8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"Father Forgive Them…"  --  Fred Holland, photographic print, 1898, Library of Congress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0D791F0-4667-4105-B460-474351A0B7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1400" y="141516"/>
            <a:ext cx="5257800" cy="6259284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1512838"/>
            <a:ext cx="7010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If anyone strikes you on the cheek, offer the other also; and from anyone who takes away your coat do not withhold even your shirt.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0" y="4191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6:29</a:t>
            </a:r>
          </a:p>
        </p:txBody>
      </p:sp>
    </p:spTree>
  </p:cSld>
  <p:clrMapOvr>
    <a:masterClrMapping/>
  </p:clrMapOvr>
  <p:transition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0" y="5228987"/>
            <a:ext cx="20574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St. Martin and the Beggar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El Greco 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National Gallery of Art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Washington, DC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59E7F6-DC13-4EBE-9A50-FDE17C8B46B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401" y="9525"/>
            <a:ext cx="3911203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57600" y="2133601"/>
            <a:ext cx="5715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Do to others as you would have them do to you.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7400" y="4191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6:31</a:t>
            </a:r>
          </a:p>
        </p:txBody>
      </p:sp>
    </p:spTree>
  </p:cSld>
  <p:clrMapOvr>
    <a:masterClrMapping/>
  </p:clrMapOvr>
  <p:transition advTm="8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248400"/>
            <a:ext cx="876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Golden Rule  --  Acme Sucker Rod Factory, </a:t>
            </a:r>
            <a:r>
              <a:rPr lang="en-US" sz="1400" dirty="0" err="1"/>
              <a:t>Toldeo</a:t>
            </a:r>
            <a:r>
              <a:rPr lang="en-US" sz="1400" dirty="0"/>
              <a:t>, OH, 1913.  Toledo-Lucas County Public </a:t>
            </a:r>
            <a:r>
              <a:rPr lang="en-US" sz="1400"/>
              <a:t>Librarys</a:t>
            </a:r>
            <a:endParaRPr lang="en-US" sz="14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4DF3FC-FA70-5036-3BC3-3ED753E33CC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4836" y="381000"/>
            <a:ext cx="8252164" cy="54864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</p:spPr>
        <p:txBody>
          <a:bodyPr>
            <a:normAutofit/>
          </a:bodyPr>
          <a:lstStyle/>
          <a:p>
            <a:r>
              <a:rPr lang="en-US" sz="2400" dirty="0"/>
              <a:t>Credits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609600"/>
            <a:ext cx="8991600" cy="6248400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600"/>
              <a:t>New Revised Standard Version Updated Edition Bible, copyright 2022, Division of Christian Education of </a:t>
            </a:r>
            <a:r>
              <a:rPr lang="en-US" sz="1600" dirty="0"/>
              <a:t>the National Council of the Churches of Christ in the United States of America. Used by permission. All rights reserved.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https://commons.wikimedia.org/wiki/File:Heede_-_Kirchstra%C3%9Fe_-_Gebetsst%C3%A4tte_-_Marienpark_-_Rosaries_-_The_Five_Luminous_Mysteries_-_Kingdom_of_God_01_ies.jpg</a:t>
            </a:r>
          </a:p>
          <a:p>
            <a:pPr>
              <a:buNone/>
            </a:pPr>
            <a:r>
              <a:rPr lang="en-US" sz="1600" dirty="0"/>
              <a:t>www.JohnAugustSwanson.com - copyright 1997 by John August Swanson</a:t>
            </a:r>
          </a:p>
          <a:p>
            <a:pPr>
              <a:buNone/>
            </a:pPr>
            <a:r>
              <a:rPr lang="en-US" sz="1600" dirty="0"/>
              <a:t>https://commons.wikimedia.org/wiki/File:All_Saints_Episcopal_Church_Jensen_Beach_Florida_012.JPG</a:t>
            </a:r>
          </a:p>
          <a:p>
            <a:pPr>
              <a:buNone/>
            </a:pPr>
            <a:r>
              <a:rPr lang="en-US" sz="1600" dirty="0"/>
              <a:t>http://commons.wikimedia.org/wiki/File:Third_Class_Carriage_(1856-1858)_by_Honore_Daumier.jpg</a:t>
            </a:r>
          </a:p>
          <a:p>
            <a:pPr>
              <a:buNone/>
            </a:pPr>
            <a:r>
              <a:rPr lang="en-US" sz="1600" dirty="0"/>
              <a:t>https://commons.wikimedia.org/wiki/File:Laughing_angel_Reims.jpg</a:t>
            </a:r>
          </a:p>
          <a:p>
            <a:pPr>
              <a:buNone/>
            </a:pPr>
            <a:r>
              <a:rPr lang="en-US" sz="1600" dirty="0"/>
              <a:t>https://commons.wikimedia.org/wiki/File:ThirteenLaughing.JPG</a:t>
            </a:r>
          </a:p>
          <a:p>
            <a:pPr>
              <a:buNone/>
            </a:pPr>
            <a:r>
              <a:rPr lang="en-US" sz="1600" dirty="0"/>
              <a:t>https://www.flickr.com/photos/paullew/12987648725 - Fr Lawrence Lew, O.P.</a:t>
            </a:r>
          </a:p>
          <a:p>
            <a:pPr>
              <a:buNone/>
            </a:pPr>
            <a:r>
              <a:rPr lang="en-US" sz="1600" dirty="0"/>
              <a:t>https://www.flickr.com/photos/mylittlecornerdesign/8615923295/</a:t>
            </a:r>
          </a:p>
          <a:p>
            <a:pPr>
              <a:buNone/>
            </a:pPr>
            <a:r>
              <a:rPr lang="en-US" sz="1600" dirty="0"/>
              <a:t>http://diglib.library.vanderbilt.edu/act-imagelink.pl?RC=48284</a:t>
            </a:r>
          </a:p>
          <a:p>
            <a:pPr>
              <a:buNone/>
            </a:pPr>
            <a:r>
              <a:rPr lang="en-US" sz="1600" dirty="0"/>
              <a:t>https://commons.wikimedia.org/wiki/File:Christ_with_crown_of_thorns,_looking_up_LCCN98501330.tif</a:t>
            </a:r>
          </a:p>
          <a:p>
            <a:pPr>
              <a:buNone/>
            </a:pPr>
            <a:r>
              <a:rPr lang="en-US" sz="1600" dirty="0"/>
              <a:t>https://commons.wikimedia.org/wiki/File:Anonymous_after_El_Greco_-_St._Martin_and_the_Beggar_(NGA).jpg</a:t>
            </a:r>
          </a:p>
          <a:p>
            <a:pPr>
              <a:buNone/>
            </a:pPr>
            <a:r>
              <a:rPr lang="en-US" sz="1600" dirty="0"/>
              <a:t>https://commons.wikimedia.org/wiki/File:Golden_rule_sign_-_DPLA_-_dc36bf3cafa422023a790c77caebc235.jpg</a:t>
            </a:r>
          </a:p>
          <a:p>
            <a:pPr>
              <a:buNone/>
            </a:pPr>
            <a:r>
              <a:rPr lang="en-US" sz="1600" dirty="0"/>
              <a:t>Additional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200" dirty="0"/>
          </a:p>
          <a:p>
            <a:endParaRPr lang="en-US" sz="1400" dirty="0"/>
          </a:p>
          <a:p>
            <a:endParaRPr lang="en-US" sz="1400" dirty="0"/>
          </a:p>
        </p:txBody>
      </p:sp>
    </p:spTree>
  </p:cSld>
  <p:clrMapOvr>
    <a:masterClrMapping/>
  </p:clrMapOvr>
  <p:transition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63670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Kingdom of God  --  Michael Franke, Marienpark, Heede Germany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2A89EA-943E-4AE6-8BAE-D9975C4833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0" y="0"/>
            <a:ext cx="9144000" cy="6277972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524000"/>
            <a:ext cx="6553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Let Israel be glad in its Maker … Let them praise his name with dancing, making melody to him with tambourine and lyre.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149:2a, 3</a:t>
            </a:r>
          </a:p>
        </p:txBody>
      </p:sp>
    </p:spTree>
  </p:cSld>
  <p:clrMapOvr>
    <a:masterClrMapping/>
  </p:clrMapOvr>
  <p:transition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Celebration  --  John August Swanson, print, 1997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5D90F03-4A32-4B83-B14B-3399DE1957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8800" y="4054"/>
            <a:ext cx="8610600" cy="6320546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447800"/>
            <a:ext cx="6934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I have heard of your faith in the Lord Jesus and your love toward all the saints, and for this reason … I remember you in my prayers.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Ephesians 1:15, 16b</a:t>
            </a:r>
          </a:p>
        </p:txBody>
      </p:sp>
    </p:spTree>
  </p:cSld>
  <p:clrMapOvr>
    <a:masterClrMapping/>
  </p:clrMapOvr>
  <p:transition advTm="8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Hymn "For All the Saints"  --  All Saints Episcopal Church, Jensen Beach, FL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44800F-6B3F-4552-884D-8DD1ABDCE0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332"/>
          <a:stretch/>
        </p:blipFill>
        <p:spPr>
          <a:xfrm>
            <a:off x="3276601" y="38100"/>
            <a:ext cx="6027539" cy="6096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6:20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99D6A4-BE67-41E9-812A-2D4A3331B34D}"/>
              </a:ext>
            </a:extLst>
          </p:cNvPr>
          <p:cNvSpPr txBox="1"/>
          <p:nvPr/>
        </p:nvSpPr>
        <p:spPr>
          <a:xfrm>
            <a:off x="3124200" y="1600201"/>
            <a:ext cx="6324600" cy="228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Then he looked up at his disciples and said: </a:t>
            </a:r>
          </a:p>
          <a:p>
            <a:r>
              <a:rPr lang="en-US" sz="3600" dirty="0"/>
              <a:t>"Blessed are you who are poor, for yours is the kingdom of God.</a:t>
            </a:r>
          </a:p>
        </p:txBody>
      </p:sp>
    </p:spTree>
  </p:cSld>
  <p:clrMapOvr>
    <a:masterClrMapping/>
  </p:clrMapOvr>
  <p:transition advTm="8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Third Class Carriage  --   Honoré Daumier, Palace of Legion of Honor, San Francisco, CA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AF5F5C-A0C8-4D61-839F-F2236CC0F1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8800" y="1"/>
            <a:ext cx="8589538" cy="630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5764"/>
      </p:ext>
    </p:extLst>
  </p:cSld>
  <p:clrMapOvr>
    <a:masterClrMapping/>
  </p:clrMapOvr>
  <p:transition advTm="8000"/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Sunday after Christmas Day Year A</Template>
  <TotalTime>680</TotalTime>
  <Words>827</Words>
  <Application>Microsoft Office PowerPoint</Application>
  <PresentationFormat>Widescreen</PresentationFormat>
  <Paragraphs>65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First Sunday after Christmas Day Year A</vt:lpstr>
      <vt:lpstr>All Saints Day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?</dc:title>
  <dc:creator>Anne</dc:creator>
  <cp:lastModifiedBy>Anne Richardson</cp:lastModifiedBy>
  <cp:revision>141</cp:revision>
  <dcterms:created xsi:type="dcterms:W3CDTF">2016-08-31T16:46:43Z</dcterms:created>
  <dcterms:modified xsi:type="dcterms:W3CDTF">2025-10-09T21:42:26Z</dcterms:modified>
</cp:coreProperties>
</file>