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8"/>
  </p:notesMasterIdLst>
  <p:sldIdLst>
    <p:sldId id="256" r:id="rId2"/>
    <p:sldId id="405" r:id="rId3"/>
    <p:sldId id="406" r:id="rId4"/>
    <p:sldId id="282" r:id="rId5"/>
    <p:sldId id="407" r:id="rId6"/>
    <p:sldId id="383" r:id="rId7"/>
    <p:sldId id="384" r:id="rId8"/>
    <p:sldId id="385" r:id="rId9"/>
    <p:sldId id="386" r:id="rId10"/>
    <p:sldId id="389" r:id="rId11"/>
    <p:sldId id="390" r:id="rId12"/>
    <p:sldId id="403" r:id="rId13"/>
    <p:sldId id="388" r:id="rId14"/>
    <p:sldId id="391" r:id="rId15"/>
    <p:sldId id="392" r:id="rId16"/>
    <p:sldId id="29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322F"/>
    <a:srgbClr val="D2A969"/>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2E178D-7C85-4789-ABDE-E3EAFDEB1877}" v="40" dt="2025-11-03T16:01:42.2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616" autoAdjust="0"/>
    <p:restoredTop sz="94660"/>
  </p:normalViewPr>
  <p:slideViewPr>
    <p:cSldViewPr>
      <p:cViewPr varScale="1">
        <p:scale>
          <a:sx n="76" d="100"/>
          <a:sy n="76" d="100"/>
        </p:scale>
        <p:origin x="187" y="62"/>
      </p:cViewPr>
      <p:guideLst>
        <p:guide orient="horz" pos="2160"/>
        <p:guide pos="3840"/>
      </p:guideLst>
    </p:cSldViewPr>
  </p:slid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B42E178D-7C85-4789-ABDE-E3EAFDEB1877}"/>
    <pc:docChg chg="modSld">
      <pc:chgData name="Allison Blackwell" userId="7Y4zoj1sqs5H+IG1uY71RyUTFRj8vI3Lj7CrwoODLF4=" providerId="None" clId="Web-{B42E178D-7C85-4789-ABDE-E3EAFDEB1877}" dt="2025-11-03T16:01:42.269" v="17" actId="20577"/>
      <pc:docMkLst>
        <pc:docMk/>
      </pc:docMkLst>
      <pc:sldChg chg="modSp">
        <pc:chgData name="Allison Blackwell" userId="7Y4zoj1sqs5H+IG1uY71RyUTFRj8vI3Lj7CrwoODLF4=" providerId="None" clId="Web-{B42E178D-7C85-4789-ABDE-E3EAFDEB1877}" dt="2025-11-03T15:59:11.717" v="3" actId="20577"/>
        <pc:sldMkLst>
          <pc:docMk/>
          <pc:sldMk cId="0" sldId="282"/>
        </pc:sldMkLst>
        <pc:spChg chg="mod">
          <ac:chgData name="Allison Blackwell" userId="7Y4zoj1sqs5H+IG1uY71RyUTFRj8vI3Lj7CrwoODLF4=" providerId="None" clId="Web-{B42E178D-7C85-4789-ABDE-E3EAFDEB1877}" dt="2025-11-03T15:59:11.717" v="3" actId="20577"/>
          <ac:spMkLst>
            <pc:docMk/>
            <pc:sldMk cId="0" sldId="282"/>
            <ac:spMk id="2" creationId="{00000000-0000-0000-0000-000000000000}"/>
          </ac:spMkLst>
        </pc:spChg>
      </pc:sldChg>
      <pc:sldChg chg="modSp">
        <pc:chgData name="Allison Blackwell" userId="7Y4zoj1sqs5H+IG1uY71RyUTFRj8vI3Lj7CrwoODLF4=" providerId="None" clId="Web-{B42E178D-7C85-4789-ABDE-E3EAFDEB1877}" dt="2025-11-03T15:59:59.938" v="7" actId="20577"/>
        <pc:sldMkLst>
          <pc:docMk/>
          <pc:sldMk cId="0" sldId="383"/>
        </pc:sldMkLst>
        <pc:spChg chg="mod">
          <ac:chgData name="Allison Blackwell" userId="7Y4zoj1sqs5H+IG1uY71RyUTFRj8vI3Lj7CrwoODLF4=" providerId="None" clId="Web-{B42E178D-7C85-4789-ABDE-E3EAFDEB1877}" dt="2025-11-03T15:59:56.172" v="6" actId="20577"/>
          <ac:spMkLst>
            <pc:docMk/>
            <pc:sldMk cId="0" sldId="383"/>
            <ac:spMk id="2" creationId="{00000000-0000-0000-0000-000000000000}"/>
          </ac:spMkLst>
        </pc:spChg>
        <pc:spChg chg="mod">
          <ac:chgData name="Allison Blackwell" userId="7Y4zoj1sqs5H+IG1uY71RyUTFRj8vI3Lj7CrwoODLF4=" providerId="None" clId="Web-{B42E178D-7C85-4789-ABDE-E3EAFDEB1877}" dt="2025-11-03T15:59:59.938" v="7" actId="20577"/>
          <ac:spMkLst>
            <pc:docMk/>
            <pc:sldMk cId="0" sldId="383"/>
            <ac:spMk id="5" creationId="{00000000-0000-0000-0000-000000000000}"/>
          </ac:spMkLst>
        </pc:spChg>
      </pc:sldChg>
      <pc:sldChg chg="modSp">
        <pc:chgData name="Allison Blackwell" userId="7Y4zoj1sqs5H+IG1uY71RyUTFRj8vI3Lj7CrwoODLF4=" providerId="None" clId="Web-{B42E178D-7C85-4789-ABDE-E3EAFDEB1877}" dt="2025-11-03T16:00:27.532" v="9" actId="20577"/>
        <pc:sldMkLst>
          <pc:docMk/>
          <pc:sldMk cId="0" sldId="385"/>
        </pc:sldMkLst>
        <pc:spChg chg="mod">
          <ac:chgData name="Allison Blackwell" userId="7Y4zoj1sqs5H+IG1uY71RyUTFRj8vI3Lj7CrwoODLF4=" providerId="None" clId="Web-{B42E178D-7C85-4789-ABDE-E3EAFDEB1877}" dt="2025-11-03T16:00:27.532" v="9" actId="20577"/>
          <ac:spMkLst>
            <pc:docMk/>
            <pc:sldMk cId="0" sldId="385"/>
            <ac:spMk id="2" creationId="{00000000-0000-0000-0000-000000000000}"/>
          </ac:spMkLst>
        </pc:spChg>
      </pc:sldChg>
      <pc:sldChg chg="modSp">
        <pc:chgData name="Allison Blackwell" userId="7Y4zoj1sqs5H+IG1uY71RyUTFRj8vI3Lj7CrwoODLF4=" providerId="None" clId="Web-{B42E178D-7C85-4789-ABDE-E3EAFDEB1877}" dt="2025-11-03T16:01:42.269" v="17" actId="20577"/>
        <pc:sldMkLst>
          <pc:docMk/>
          <pc:sldMk cId="0" sldId="391"/>
        </pc:sldMkLst>
        <pc:spChg chg="mod">
          <ac:chgData name="Allison Blackwell" userId="7Y4zoj1sqs5H+IG1uY71RyUTFRj8vI3Lj7CrwoODLF4=" providerId="None" clId="Web-{B42E178D-7C85-4789-ABDE-E3EAFDEB1877}" dt="2025-11-03T16:01:42.269" v="17" actId="20577"/>
          <ac:spMkLst>
            <pc:docMk/>
            <pc:sldMk cId="0" sldId="391"/>
            <ac:spMk id="2" creationId="{00000000-0000-0000-0000-000000000000}"/>
          </ac:spMkLst>
        </pc:spChg>
      </pc:sldChg>
      <pc:sldChg chg="modSp">
        <pc:chgData name="Allison Blackwell" userId="7Y4zoj1sqs5H+IG1uY71RyUTFRj8vI3Lj7CrwoODLF4=" providerId="None" clId="Web-{B42E178D-7C85-4789-ABDE-E3EAFDEB1877}" dt="2025-11-03T16:01:17.893" v="13" actId="20577"/>
        <pc:sldMkLst>
          <pc:docMk/>
          <pc:sldMk cId="0" sldId="403"/>
        </pc:sldMkLst>
        <pc:spChg chg="mod">
          <ac:chgData name="Allison Blackwell" userId="7Y4zoj1sqs5H+IG1uY71RyUTFRj8vI3Lj7CrwoODLF4=" providerId="None" clId="Web-{B42E178D-7C85-4789-ABDE-E3EAFDEB1877}" dt="2025-11-03T16:01:17.893" v="13" actId="20577"/>
          <ac:spMkLst>
            <pc:docMk/>
            <pc:sldMk cId="0" sldId="403"/>
            <ac:spMk id="2" creationId="{00000000-0000-0000-0000-000000000000}"/>
          </ac:spMkLst>
        </pc:spChg>
      </pc:sldChg>
      <pc:sldChg chg="modSp">
        <pc:chgData name="Allison Blackwell" userId="7Y4zoj1sqs5H+IG1uY71RyUTFRj8vI3Lj7CrwoODLF4=" providerId="None" clId="Web-{B42E178D-7C85-4789-ABDE-E3EAFDEB1877}" dt="2025-11-03T15:58:51.810" v="1" actId="20577"/>
        <pc:sldMkLst>
          <pc:docMk/>
          <pc:sldMk cId="49511757" sldId="405"/>
        </pc:sldMkLst>
        <pc:spChg chg="mod">
          <ac:chgData name="Allison Blackwell" userId="7Y4zoj1sqs5H+IG1uY71RyUTFRj8vI3Lj7CrwoODLF4=" providerId="None" clId="Web-{B42E178D-7C85-4789-ABDE-E3EAFDEB1877}" dt="2025-11-03T15:58:51.810" v="1" actId="20577"/>
          <ac:spMkLst>
            <pc:docMk/>
            <pc:sldMk cId="49511757" sldId="405"/>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11/3/2025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11/3/2025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371601"/>
            <a:ext cx="8458200" cy="1470025"/>
          </a:xfrm>
        </p:spPr>
        <p:txBody>
          <a:bodyPr>
            <a:noAutofit/>
          </a:bodyPr>
          <a:lstStyle/>
          <a:p>
            <a:r>
              <a:rPr lang="en-US" sz="9600" dirty="0"/>
              <a:t>Wednesday of Holy Week</a:t>
            </a:r>
          </a:p>
        </p:txBody>
      </p:sp>
      <p:sp>
        <p:nvSpPr>
          <p:cNvPr id="3" name="Subtitle 2"/>
          <p:cNvSpPr>
            <a:spLocks noGrp="1"/>
          </p:cNvSpPr>
          <p:nvPr>
            <p:ph type="subTitle" idx="1"/>
          </p:nvPr>
        </p:nvSpPr>
        <p:spPr>
          <a:xfrm>
            <a:off x="2895600" y="3733800"/>
            <a:ext cx="6400800" cy="838200"/>
          </a:xfrm>
        </p:spPr>
        <p:txBody>
          <a:bodyPr>
            <a:normAutofit lnSpcReduction="10000"/>
          </a:bodyPr>
          <a:lstStyle/>
          <a:p>
            <a:r>
              <a:rPr lang="en-US" sz="5400" i="1">
                <a:solidFill>
                  <a:schemeClr val="tx1"/>
                </a:solidFill>
              </a:rPr>
              <a:t>Year B</a:t>
            </a:r>
            <a:endParaRPr lang="en-US" sz="5400" i="1" dirty="0">
              <a:solidFill>
                <a:schemeClr val="tx1"/>
              </a:solidFill>
            </a:endParaRPr>
          </a:p>
        </p:txBody>
      </p:sp>
      <p:sp>
        <p:nvSpPr>
          <p:cNvPr id="4" name="Rectangle 3"/>
          <p:cNvSpPr/>
          <p:nvPr/>
        </p:nvSpPr>
        <p:spPr>
          <a:xfrm>
            <a:off x="4724400" y="4953000"/>
            <a:ext cx="2743200" cy="1815882"/>
          </a:xfrm>
          <a:prstGeom prst="rect">
            <a:avLst/>
          </a:prstGeom>
          <a:solidFill>
            <a:srgbClr val="41322F">
              <a:alpha val="70000"/>
            </a:srgbClr>
          </a:solidFill>
        </p:spPr>
        <p:txBody>
          <a:bodyPr wrap="square">
            <a:spAutoFit/>
          </a:bodyPr>
          <a:lstStyle/>
          <a:p>
            <a:pPr algn="ctr"/>
            <a:r>
              <a:rPr lang="en-US" sz="2800" dirty="0"/>
              <a:t>Isaiah 50:4-</a:t>
            </a:r>
            <a:r>
              <a:rPr lang="en-US" sz="2800" dirty="0" err="1"/>
              <a:t>9a</a:t>
            </a:r>
            <a:endParaRPr lang="en-US" sz="2800" dirty="0"/>
          </a:p>
          <a:p>
            <a:pPr algn="ctr"/>
            <a:r>
              <a:rPr lang="en-US" sz="2800" dirty="0"/>
              <a:t>Psalm 70</a:t>
            </a:r>
          </a:p>
          <a:p>
            <a:pPr algn="ctr"/>
            <a:r>
              <a:rPr lang="en-US" sz="2800" dirty="0"/>
              <a:t>Hebrews 12:1-3</a:t>
            </a:r>
          </a:p>
          <a:p>
            <a:pPr algn="ctr"/>
            <a:r>
              <a:rPr lang="en-US" sz="2800" dirty="0"/>
              <a:t>John 13:21-32</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6705600" cy="1200329"/>
          </a:xfrm>
          <a:prstGeom prst="rect">
            <a:avLst/>
          </a:prstGeom>
        </p:spPr>
        <p:txBody>
          <a:bodyPr wrap="square">
            <a:spAutoFit/>
          </a:bodyPr>
          <a:lstStyle/>
          <a:p>
            <a:r>
              <a:rPr lang="en-US" sz="3600" dirty="0"/>
              <a:t>Jesus said to him, "Do quickly what you are going to do."</a:t>
            </a:r>
            <a:endParaRPr lang="en-US" sz="3600" dirty="0">
              <a:cs typeface="Arial" pitchFamily="34" charset="0"/>
            </a:endParaRPr>
          </a:p>
        </p:txBody>
      </p:sp>
      <p:sp>
        <p:nvSpPr>
          <p:cNvPr id="5" name="TextBox 4"/>
          <p:cNvSpPr txBox="1"/>
          <p:nvPr/>
        </p:nvSpPr>
        <p:spPr>
          <a:xfrm>
            <a:off x="5334000" y="3886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13:27b</a:t>
            </a:r>
            <a:endParaRPr lang="en-US" sz="2400" dirty="0">
              <a:solidFill>
                <a:schemeClr val="tx1">
                  <a:lumMod val="95000"/>
                </a:schemeClr>
              </a:solidFill>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105400"/>
            <a:ext cx="3124200" cy="1569660"/>
          </a:xfrm>
          <a:prstGeom prst="rect">
            <a:avLst/>
          </a:prstGeom>
          <a:noFill/>
        </p:spPr>
        <p:txBody>
          <a:bodyPr wrap="square" rtlCol="0">
            <a:spAutoFit/>
          </a:bodyPr>
          <a:lstStyle/>
          <a:p>
            <a:pPr algn="ctr"/>
            <a:r>
              <a:rPr lang="en-US" sz="1600" dirty="0">
                <a:solidFill>
                  <a:schemeClr val="tx1">
                    <a:lumMod val="95000"/>
                  </a:schemeClr>
                </a:solidFill>
              </a:rPr>
              <a:t>Christ Speaking to Judas,</a:t>
            </a:r>
          </a:p>
          <a:p>
            <a:pPr algn="ctr"/>
            <a:endParaRPr lang="en-US" sz="1600" dirty="0">
              <a:solidFill>
                <a:schemeClr val="tx1">
                  <a:lumMod val="95000"/>
                </a:schemeClr>
              </a:solidFill>
            </a:endParaRPr>
          </a:p>
          <a:p>
            <a:pPr algn="ctr"/>
            <a:r>
              <a:rPr lang="en-US" sz="1600" dirty="0"/>
              <a:t>Tilman Riemenschneider</a:t>
            </a:r>
          </a:p>
          <a:p>
            <a:pPr algn="ctr"/>
            <a:r>
              <a:rPr lang="en-US" sz="1600" dirty="0"/>
              <a:t>St. James, </a:t>
            </a:r>
            <a:endParaRPr lang="en-US" sz="1600" dirty="0">
              <a:solidFill>
                <a:schemeClr val="tx1">
                  <a:lumMod val="95000"/>
                </a:schemeClr>
              </a:solidFill>
            </a:endParaRPr>
          </a:p>
          <a:p>
            <a:pPr algn="ctr"/>
            <a:r>
              <a:rPr lang="en-US" sz="1600" dirty="0" err="1">
                <a:solidFill>
                  <a:schemeClr val="tx1">
                    <a:lumMod val="95000"/>
                  </a:schemeClr>
                </a:solidFill>
              </a:rPr>
              <a:t>Rothenburg</a:t>
            </a:r>
            <a:r>
              <a:rPr lang="en-US" sz="1600" dirty="0">
                <a:solidFill>
                  <a:schemeClr val="tx1">
                    <a:lumMod val="95000"/>
                  </a:schemeClr>
                </a:solidFill>
              </a:rPr>
              <a:t> </a:t>
            </a:r>
            <a:r>
              <a:rPr lang="en-US" sz="1600" dirty="0" err="1">
                <a:solidFill>
                  <a:schemeClr val="tx1">
                    <a:lumMod val="95000"/>
                  </a:schemeClr>
                </a:solidFill>
              </a:rPr>
              <a:t>ob</a:t>
            </a:r>
            <a:r>
              <a:rPr lang="en-US" sz="1600" dirty="0">
                <a:solidFill>
                  <a:schemeClr val="tx1">
                    <a:lumMod val="95000"/>
                  </a:schemeClr>
                </a:solidFill>
              </a:rPr>
              <a:t> der Tauber, Germany</a:t>
            </a:r>
          </a:p>
        </p:txBody>
      </p:sp>
      <p:pic>
        <p:nvPicPr>
          <p:cNvPr id="2" name="Picture 1"/>
          <p:cNvPicPr>
            <a:picLocks noChangeAspect="1"/>
          </p:cNvPicPr>
          <p:nvPr/>
        </p:nvPicPr>
        <p:blipFill>
          <a:blip r:embed="rId2"/>
          <a:stretch>
            <a:fillRect/>
          </a:stretch>
        </p:blipFill>
        <p:spPr>
          <a:xfrm>
            <a:off x="5029200" y="-31595"/>
            <a:ext cx="5143500"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76401"/>
            <a:ext cx="7086600" cy="2932331"/>
          </a:xfrm>
          <a:prstGeom prst="rect">
            <a:avLst/>
          </a:prstGeom>
        </p:spPr>
        <p:txBody>
          <a:bodyPr wrap="square" lIns="91440" tIns="45720" rIns="91440" bIns="45720" anchor="t">
            <a:spAutoFit/>
          </a:bodyPr>
          <a:lstStyle/>
          <a:p>
            <a:r>
              <a:rPr lang="en-US" sz="3600" dirty="0"/>
              <a:t>Some thought that, because Judas had the common purse, Jesus was telling him, "Buy what we need for the festival," or that he should give something to the poor.</a:t>
            </a:r>
            <a:endParaRPr lang="en-US" sz="3600" dirty="0">
              <a:cs typeface="Arial" pitchFamily="34" charset="0"/>
            </a:endParaRPr>
          </a:p>
        </p:txBody>
      </p:sp>
      <p:sp>
        <p:nvSpPr>
          <p:cNvPr id="5" name="TextBox 4"/>
          <p:cNvSpPr txBox="1"/>
          <p:nvPr/>
        </p:nvSpPr>
        <p:spPr>
          <a:xfrm>
            <a:off x="5715000" y="5100936"/>
            <a:ext cx="3352800" cy="461665"/>
          </a:xfrm>
          <a:prstGeom prst="rect">
            <a:avLst/>
          </a:prstGeom>
          <a:noFill/>
        </p:spPr>
        <p:txBody>
          <a:bodyPr wrap="square" rtlCol="0">
            <a:spAutoFit/>
          </a:bodyPr>
          <a:lstStyle/>
          <a:p>
            <a:pPr algn="ctr"/>
            <a:r>
              <a:rPr lang="en-US" sz="2400" dirty="0">
                <a:solidFill>
                  <a:schemeClr val="tx1">
                    <a:lumMod val="95000"/>
                  </a:schemeClr>
                </a:solidFill>
              </a:rPr>
              <a:t>John 13:29</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52072"/>
            <a:ext cx="2133600" cy="1323439"/>
          </a:xfrm>
          <a:prstGeom prst="rect">
            <a:avLst/>
          </a:prstGeom>
          <a:noFill/>
        </p:spPr>
        <p:txBody>
          <a:bodyPr wrap="square" rtlCol="0">
            <a:spAutoFit/>
          </a:bodyPr>
          <a:lstStyle/>
          <a:p>
            <a:pPr algn="ctr"/>
            <a:r>
              <a:rPr lang="en-US" sz="1600" dirty="0"/>
              <a:t>Last Supper</a:t>
            </a:r>
          </a:p>
          <a:p>
            <a:pPr algn="ctr"/>
            <a:endParaRPr lang="en-US" sz="1600" dirty="0"/>
          </a:p>
          <a:p>
            <a:pPr algn="ctr"/>
            <a:r>
              <a:rPr lang="en-US" sz="1600" dirty="0"/>
              <a:t> Cathedral of Sancti </a:t>
            </a:r>
            <a:r>
              <a:rPr lang="en-US" sz="1600" dirty="0" err="1"/>
              <a:t>Spiritus</a:t>
            </a:r>
            <a:r>
              <a:rPr lang="en-US" sz="1600" dirty="0"/>
              <a:t>, Sancti </a:t>
            </a:r>
            <a:r>
              <a:rPr lang="en-US" sz="1600" dirty="0" err="1"/>
              <a:t>Spiritus</a:t>
            </a:r>
            <a:r>
              <a:rPr lang="en-US" sz="1600" dirty="0"/>
              <a:t>, Cuba</a:t>
            </a:r>
            <a:endParaRPr lang="en-US" sz="1600" dirty="0">
              <a:solidFill>
                <a:schemeClr val="tx1">
                  <a:lumMod val="95000"/>
                </a:schemeClr>
              </a:solidFill>
            </a:endParaRPr>
          </a:p>
        </p:txBody>
      </p:sp>
      <p:pic>
        <p:nvPicPr>
          <p:cNvPr id="2" name="Picture 1"/>
          <p:cNvPicPr>
            <a:picLocks noChangeAspect="1"/>
          </p:cNvPicPr>
          <p:nvPr/>
        </p:nvPicPr>
        <p:blipFill rotWithShape="1">
          <a:blip r:embed="rId2"/>
          <a:srcRect l="18286" t="16667" r="19237" b="12222"/>
          <a:stretch/>
        </p:blipFill>
        <p:spPr>
          <a:xfrm>
            <a:off x="4953000" y="-40887"/>
            <a:ext cx="4419600" cy="6898887"/>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...Jesus said, "Now the Son of Man has been glorified, and God has been </a:t>
            </a:r>
            <a:r>
              <a:rPr lang="en-US" sz="3600"/>
              <a:t>glorified in him."</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13:31b</a:t>
            </a:r>
            <a:endParaRPr lang="en-US" sz="2400" dirty="0">
              <a:solidFill>
                <a:schemeClr val="tx1">
                  <a:lumMod val="95000"/>
                </a:schemeClr>
              </a:solidFill>
            </a:endParaRP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5244405"/>
            <a:ext cx="1981200" cy="1384995"/>
          </a:xfrm>
          <a:prstGeom prst="rect">
            <a:avLst/>
          </a:prstGeom>
          <a:noFill/>
        </p:spPr>
        <p:txBody>
          <a:bodyPr wrap="square" rtlCol="0">
            <a:spAutoFit/>
          </a:bodyPr>
          <a:lstStyle/>
          <a:p>
            <a:pPr algn="ctr"/>
            <a:r>
              <a:rPr lang="en-US" sz="1400" dirty="0">
                <a:solidFill>
                  <a:schemeClr val="tx1">
                    <a:lumMod val="95000"/>
                  </a:schemeClr>
                </a:solidFill>
              </a:rPr>
              <a:t>Last Supper</a:t>
            </a:r>
          </a:p>
          <a:p>
            <a:pPr algn="ctr"/>
            <a:r>
              <a:rPr lang="en-US" sz="1400" dirty="0">
                <a:solidFill>
                  <a:schemeClr val="tx1">
                    <a:lumMod val="95000"/>
                  </a:schemeClr>
                </a:solidFill>
              </a:rPr>
              <a:t>Indigenous People's  Weaving</a:t>
            </a:r>
          </a:p>
          <a:p>
            <a:pPr algn="ctr"/>
            <a:endParaRPr lang="en-US" sz="1400" dirty="0">
              <a:solidFill>
                <a:schemeClr val="tx1">
                  <a:lumMod val="95000"/>
                </a:schemeClr>
              </a:solidFill>
            </a:endParaRPr>
          </a:p>
          <a:p>
            <a:pPr algn="ctr"/>
            <a:r>
              <a:rPr lang="en-US" sz="1400" dirty="0">
                <a:solidFill>
                  <a:schemeClr val="tx1">
                    <a:lumMod val="95000"/>
                  </a:schemeClr>
                </a:solidFill>
              </a:rPr>
              <a:t>Australian Museum</a:t>
            </a:r>
          </a:p>
          <a:p>
            <a:pPr algn="ctr"/>
            <a:r>
              <a:rPr lang="en-US" sz="1400" dirty="0">
                <a:solidFill>
                  <a:schemeClr val="tx1">
                    <a:lumMod val="95000"/>
                  </a:schemeClr>
                </a:solidFill>
              </a:rPr>
              <a:t>Sydney, Australia</a:t>
            </a:r>
          </a:p>
        </p:txBody>
      </p:sp>
      <p:pic>
        <p:nvPicPr>
          <p:cNvPr id="5" name="Picture 4">
            <a:extLst>
              <a:ext uri="{FF2B5EF4-FFF2-40B4-BE49-F238E27FC236}">
                <a16:creationId xmlns:a16="http://schemas.microsoft.com/office/drawing/2014/main" id="{D3721B97-7EBA-43A3-A575-EBB534CA2CDE}"/>
              </a:ext>
            </a:extLst>
          </p:cNvPr>
          <p:cNvPicPr>
            <a:picLocks noChangeAspect="1"/>
          </p:cNvPicPr>
          <p:nvPr/>
        </p:nvPicPr>
        <p:blipFill>
          <a:blip r:embed="rId2"/>
          <a:stretch>
            <a:fillRect/>
          </a:stretch>
        </p:blipFill>
        <p:spPr>
          <a:xfrm>
            <a:off x="3684923" y="196403"/>
            <a:ext cx="5459077" cy="6432997"/>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a:buNone/>
            </a:pPr>
            <a:endParaRPr lang="en-US" sz="1600" dirty="0"/>
          </a:p>
          <a:p>
            <a:pPr>
              <a:buNone/>
            </a:pPr>
            <a:r>
              <a:rPr lang="en-US" sz="1600" dirty="0"/>
              <a:t>https://</a:t>
            </a:r>
            <a:r>
              <a:rPr lang="en-US" sz="1600" dirty="0" err="1"/>
              <a:t>commons.wikimedia.org</a:t>
            </a:r>
            <a:r>
              <a:rPr lang="en-US" sz="1600" dirty="0"/>
              <a:t>/wiki/</a:t>
            </a:r>
            <a:r>
              <a:rPr lang="en-US" sz="1600" dirty="0" err="1"/>
              <a:t>File:The_Flagellation_of_ChrisSpagnGirolamNaples.jpg</a:t>
            </a:r>
            <a:endParaRPr lang="en-US" sz="1600" dirty="0"/>
          </a:p>
          <a:p>
            <a:pPr>
              <a:buNone/>
            </a:pPr>
            <a:r>
              <a:rPr lang="en-US" sz="1600" dirty="0"/>
              <a:t>https://commons.wikimedia.org/wiki/File:Rembrandt_The_Agony_in_the_Garden.jpg</a:t>
            </a:r>
          </a:p>
          <a:p>
            <a:pPr>
              <a:buNone/>
            </a:pPr>
            <a:r>
              <a:rPr lang="en-US" sz="1600" dirty="0"/>
              <a:t>http://www.flickr.com/photos/roel1943/5414772066</a:t>
            </a:r>
          </a:p>
          <a:p>
            <a:pPr>
              <a:buNone/>
            </a:pPr>
            <a:r>
              <a:rPr lang="en-US" sz="1600" dirty="0">
                <a:solidFill>
                  <a:schemeClr val="tx1">
                    <a:lumMod val="95000"/>
                  </a:schemeClr>
                </a:solidFill>
              </a:rPr>
              <a:t>http://</a:t>
            </a:r>
            <a:r>
              <a:rPr lang="en-US" sz="1600" dirty="0" err="1">
                <a:solidFill>
                  <a:schemeClr val="tx1">
                    <a:lumMod val="95000"/>
                  </a:schemeClr>
                </a:solidFill>
              </a:rPr>
              <a:t>diglib.library.vanderbilt.edu</a:t>
            </a:r>
            <a:r>
              <a:rPr lang="en-US" sz="1600" dirty="0">
                <a:solidFill>
                  <a:schemeClr val="tx1">
                    <a:lumMod val="95000"/>
                  </a:schemeClr>
                </a:solidFill>
              </a:rPr>
              <a:t>/</a:t>
            </a:r>
            <a:r>
              <a:rPr lang="en-US" sz="1600" dirty="0" err="1">
                <a:solidFill>
                  <a:schemeClr val="tx1">
                    <a:lumMod val="95000"/>
                  </a:schemeClr>
                </a:solidFill>
              </a:rPr>
              <a:t>act-imagelink.pl?RC</a:t>
            </a:r>
            <a:r>
              <a:rPr lang="en-US" sz="1600" dirty="0">
                <a:solidFill>
                  <a:schemeClr val="tx1">
                    <a:lumMod val="95000"/>
                  </a:schemeClr>
                </a:solidFill>
              </a:rPr>
              <a:t>=48272</a:t>
            </a:r>
          </a:p>
          <a:p>
            <a:pPr>
              <a:buNone/>
            </a:pPr>
            <a:r>
              <a:rPr lang="en-US" sz="1600" dirty="0"/>
              <a:t>http://</a:t>
            </a:r>
            <a:r>
              <a:rPr lang="en-US" sz="1600" dirty="0" err="1"/>
              <a:t>commons.wikimedia.org</a:t>
            </a:r>
            <a:r>
              <a:rPr lang="en-US" sz="1600" dirty="0"/>
              <a:t>/wiki/</a:t>
            </a:r>
            <a:r>
              <a:rPr lang="en-US" sz="1600" dirty="0" err="1"/>
              <a:t>File:Heilig-Blut-Altar</a:t>
            </a:r>
            <a:r>
              <a:rPr lang="en-US" sz="1600" dirty="0"/>
              <a:t>_-_</a:t>
            </a:r>
            <a:r>
              <a:rPr lang="en-US" sz="1600" dirty="0" err="1"/>
              <a:t>Abendmahl_04.jpg</a:t>
            </a:r>
            <a:endParaRPr lang="en-US" sz="1600" dirty="0"/>
          </a:p>
          <a:p>
            <a:pPr>
              <a:buNone/>
            </a:pPr>
            <a:r>
              <a:rPr lang="en-US" sz="1600" dirty="0"/>
              <a:t>http://</a:t>
            </a:r>
            <a:r>
              <a:rPr lang="en-US" sz="1600" dirty="0" err="1"/>
              <a:t>commons.wikimedia.org</a:t>
            </a:r>
            <a:r>
              <a:rPr lang="en-US" sz="1600" dirty="0"/>
              <a:t>/wiki/</a:t>
            </a:r>
            <a:r>
              <a:rPr lang="en-US" sz="1600" dirty="0" err="1"/>
              <a:t>File:2012-02-Kathedrale_Sancti_Spiritus_04_anagoria.JPG</a:t>
            </a:r>
            <a:endParaRPr lang="en-US" sz="1600" dirty="0"/>
          </a:p>
          <a:p>
            <a:pPr>
              <a:buNone/>
            </a:pPr>
            <a:r>
              <a:rPr lang="en-US" sz="1600" dirty="0"/>
              <a:t>http://www.flickr.com/photos/stolenbyme/64142017/</a:t>
            </a:r>
          </a:p>
          <a:p>
            <a:pPr>
              <a:buNone/>
            </a:pPr>
            <a:endParaRPr lang="en-US" sz="18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lang="en-US" sz="1600" dirty="0">
              <a:ea typeface="Calibri"/>
              <a:cs typeface="Calibri"/>
            </a:endParaRPr>
          </a:p>
          <a:p>
            <a:endParaRPr lang="en-US" sz="1400" dirty="0"/>
          </a:p>
          <a:p>
            <a:endParaRPr lang="en-US" sz="1400" dirty="0"/>
          </a:p>
          <a:p>
            <a:endParaRPr lang="en-US" sz="1400" dirty="0"/>
          </a:p>
        </p:txBody>
      </p:sp>
    </p:spTree>
  </p:cSld>
  <p:clrMapOvr>
    <a:masterClrMapping/>
  </p:clrMapOvr>
  <p:transition advTm="3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828800"/>
            <a:ext cx="7467600" cy="2308324"/>
          </a:xfrm>
          <a:prstGeom prst="rect">
            <a:avLst/>
          </a:prstGeom>
        </p:spPr>
        <p:txBody>
          <a:bodyPr wrap="square" lIns="91440" tIns="45720" rIns="91440" bIns="45720" anchor="t">
            <a:spAutoFit/>
          </a:bodyPr>
          <a:lstStyle/>
          <a:p>
            <a:r>
              <a:rPr lang="en-US" sz="3600" dirty="0"/>
              <a:t>I gave my back to those who struck me and my cheeks to those who pulled out the beard; I did not hide my face from insult and spitting.</a:t>
            </a:r>
            <a:endParaRPr lang="en-US" sz="3600" dirty="0">
              <a:cs typeface="Arial" pitchFamily="34" charset="0"/>
            </a:endParaRPr>
          </a:p>
        </p:txBody>
      </p:sp>
      <p:sp>
        <p:nvSpPr>
          <p:cNvPr id="4" name="TextBox 3"/>
          <p:cNvSpPr txBox="1"/>
          <p:nvPr/>
        </p:nvSpPr>
        <p:spPr>
          <a:xfrm>
            <a:off x="5867400" y="4495801"/>
            <a:ext cx="3352800" cy="461665"/>
          </a:xfrm>
          <a:prstGeom prst="rect">
            <a:avLst/>
          </a:prstGeom>
          <a:noFill/>
        </p:spPr>
        <p:txBody>
          <a:bodyPr wrap="square" rtlCol="0">
            <a:spAutoFit/>
          </a:bodyPr>
          <a:lstStyle/>
          <a:p>
            <a:pPr algn="ctr"/>
            <a:r>
              <a:rPr lang="en-US" sz="2400" dirty="0">
                <a:solidFill>
                  <a:schemeClr val="tx1">
                    <a:lumMod val="95000"/>
                  </a:schemeClr>
                </a:solidFill>
              </a:rPr>
              <a:t>Isaiah 50:6</a:t>
            </a:r>
          </a:p>
        </p:txBody>
      </p:sp>
    </p:spTree>
    <p:extLst>
      <p:ext uri="{BB962C8B-B14F-4D97-AF65-F5344CB8AC3E}">
        <p14:creationId xmlns:p14="http://schemas.microsoft.com/office/powerpoint/2010/main" val="49511757"/>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5229761"/>
            <a:ext cx="1981200" cy="1323439"/>
          </a:xfrm>
          <a:prstGeom prst="rect">
            <a:avLst/>
          </a:prstGeom>
          <a:noFill/>
        </p:spPr>
        <p:txBody>
          <a:bodyPr wrap="square" rtlCol="0">
            <a:spAutoFit/>
          </a:bodyPr>
          <a:lstStyle/>
          <a:p>
            <a:pPr algn="ctr"/>
            <a:r>
              <a:rPr lang="en-US" sz="1600" dirty="0">
                <a:solidFill>
                  <a:schemeClr val="tx1">
                    <a:lumMod val="95000"/>
                  </a:schemeClr>
                </a:solidFill>
              </a:rPr>
              <a:t>Flagellation of Christ</a:t>
            </a:r>
          </a:p>
          <a:p>
            <a:pPr algn="ctr"/>
            <a:endParaRPr lang="en-US" sz="1600" dirty="0">
              <a:solidFill>
                <a:schemeClr val="tx1">
                  <a:lumMod val="95000"/>
                </a:schemeClr>
              </a:solidFill>
            </a:endParaRPr>
          </a:p>
          <a:p>
            <a:pPr algn="ctr"/>
            <a:r>
              <a:rPr lang="en-US" sz="1600" dirty="0" err="1">
                <a:solidFill>
                  <a:schemeClr val="tx1">
                    <a:lumMod val="95000"/>
                  </a:schemeClr>
                </a:solidFill>
              </a:rPr>
              <a:t>Jusepe</a:t>
            </a:r>
            <a:r>
              <a:rPr lang="en-US" sz="1600" dirty="0">
                <a:solidFill>
                  <a:schemeClr val="tx1">
                    <a:lumMod val="95000"/>
                  </a:schemeClr>
                </a:solidFill>
              </a:rPr>
              <a:t> de Ribera</a:t>
            </a:r>
          </a:p>
          <a:p>
            <a:pPr algn="ctr"/>
            <a:r>
              <a:rPr lang="en-US" sz="1600" dirty="0" err="1">
                <a:solidFill>
                  <a:schemeClr val="tx1">
                    <a:lumMod val="95000"/>
                  </a:schemeClr>
                </a:solidFill>
              </a:rPr>
              <a:t>Girolamini</a:t>
            </a:r>
            <a:r>
              <a:rPr lang="en-US" sz="1600" dirty="0">
                <a:solidFill>
                  <a:schemeClr val="tx1">
                    <a:lumMod val="95000"/>
                  </a:schemeClr>
                </a:solidFill>
              </a:rPr>
              <a:t> Gallery, Naples, Italy</a:t>
            </a:r>
          </a:p>
        </p:txBody>
      </p:sp>
      <p:pic>
        <p:nvPicPr>
          <p:cNvPr id="2" name="Picture 1"/>
          <p:cNvPicPr>
            <a:picLocks noChangeAspect="1"/>
          </p:cNvPicPr>
          <p:nvPr/>
        </p:nvPicPr>
        <p:blipFill>
          <a:blip r:embed="rId2"/>
          <a:stretch>
            <a:fillRect/>
          </a:stretch>
        </p:blipFill>
        <p:spPr>
          <a:xfrm>
            <a:off x="4486274" y="0"/>
            <a:ext cx="5572125" cy="6858000"/>
          </a:xfrm>
          <a:prstGeom prst="rect">
            <a:avLst/>
          </a:prstGeom>
        </p:spPr>
      </p:pic>
    </p:spTree>
    <p:extLst>
      <p:ext uri="{BB962C8B-B14F-4D97-AF65-F5344CB8AC3E}">
        <p14:creationId xmlns:p14="http://schemas.microsoft.com/office/powerpoint/2010/main" val="981779508"/>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6705600" cy="1200329"/>
          </a:xfrm>
          <a:prstGeom prst="rect">
            <a:avLst/>
          </a:prstGeom>
        </p:spPr>
        <p:txBody>
          <a:bodyPr wrap="square" lIns="91440" tIns="45720" rIns="91440" bIns="45720" anchor="t">
            <a:spAutoFit/>
          </a:bodyPr>
          <a:lstStyle/>
          <a:p>
            <a:r>
              <a:rPr lang="en-US" sz="3600" dirty="0"/>
              <a:t>Be pleased, O God, to deliver me. O L</a:t>
            </a:r>
            <a:r>
              <a:rPr lang="en-US" sz="2800" dirty="0"/>
              <a:t>ORD</a:t>
            </a:r>
            <a:r>
              <a:rPr lang="en-US" sz="3600" dirty="0"/>
              <a:t>, make haste to help me!</a:t>
            </a:r>
            <a:endParaRPr lang="en-US" sz="3600" dirty="0">
              <a:cs typeface="Arial" pitchFamily="34" charset="0"/>
            </a:endParaRPr>
          </a:p>
        </p:txBody>
      </p:sp>
      <p:sp>
        <p:nvSpPr>
          <p:cNvPr id="4" name="TextBox 3"/>
          <p:cNvSpPr txBox="1"/>
          <p:nvPr/>
        </p:nvSpPr>
        <p:spPr>
          <a:xfrm>
            <a:off x="5410200" y="3957936"/>
            <a:ext cx="3352800" cy="461665"/>
          </a:xfrm>
          <a:prstGeom prst="rect">
            <a:avLst/>
          </a:prstGeom>
          <a:noFill/>
        </p:spPr>
        <p:txBody>
          <a:bodyPr wrap="square" rtlCol="0">
            <a:spAutoFit/>
          </a:bodyPr>
          <a:lstStyle/>
          <a:p>
            <a:pPr algn="ctr"/>
            <a:r>
              <a:rPr lang="en-US" sz="2400" dirty="0">
                <a:solidFill>
                  <a:schemeClr val="tx1">
                    <a:lumMod val="95000"/>
                  </a:schemeClr>
                </a:solidFill>
              </a:rPr>
              <a:t>Psalm 70:1</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08927" y="5334001"/>
            <a:ext cx="2438400" cy="1354217"/>
          </a:xfrm>
          <a:prstGeom prst="rect">
            <a:avLst/>
          </a:prstGeom>
          <a:noFill/>
        </p:spPr>
        <p:txBody>
          <a:bodyPr wrap="square" rtlCol="0">
            <a:spAutoFit/>
          </a:bodyPr>
          <a:lstStyle/>
          <a:p>
            <a:pPr algn="ctr"/>
            <a:r>
              <a:rPr lang="en-US" sz="1600" dirty="0"/>
              <a:t>Agony in the Garden</a:t>
            </a:r>
          </a:p>
          <a:p>
            <a:pPr algn="ctr"/>
            <a:endParaRPr lang="en-US" sz="1600" dirty="0"/>
          </a:p>
          <a:p>
            <a:pPr algn="ctr"/>
            <a:r>
              <a:rPr lang="en-US" sz="1600" dirty="0"/>
              <a:t>Rembrandt</a:t>
            </a:r>
          </a:p>
          <a:p>
            <a:pPr algn="ctr"/>
            <a:r>
              <a:rPr lang="en-US" sz="1600" dirty="0"/>
              <a:t>Fitzwilliam Museum</a:t>
            </a:r>
          </a:p>
          <a:p>
            <a:pPr algn="ctr"/>
            <a:r>
              <a:rPr lang="en-US" sz="1600" dirty="0"/>
              <a:t>Cambridge, England</a:t>
            </a:r>
          </a:p>
        </p:txBody>
      </p:sp>
      <p:pic>
        <p:nvPicPr>
          <p:cNvPr id="3" name="Picture 2">
            <a:extLst>
              <a:ext uri="{FF2B5EF4-FFF2-40B4-BE49-F238E27FC236}">
                <a16:creationId xmlns:a16="http://schemas.microsoft.com/office/drawing/2014/main" id="{004A2A7E-029C-4647-827F-7575652FB4E6}"/>
              </a:ext>
            </a:extLst>
          </p:cNvPr>
          <p:cNvPicPr>
            <a:picLocks noChangeAspect="1"/>
          </p:cNvPicPr>
          <p:nvPr/>
        </p:nvPicPr>
        <p:blipFill>
          <a:blip r:embed="rId2"/>
          <a:stretch>
            <a:fillRect/>
          </a:stretch>
        </p:blipFill>
        <p:spPr>
          <a:xfrm>
            <a:off x="3999498" y="-7536"/>
            <a:ext cx="6668503" cy="6858000"/>
          </a:xfrm>
          <a:prstGeom prst="rect">
            <a:avLst/>
          </a:prstGeom>
        </p:spPr>
      </p:pic>
    </p:spTree>
    <p:extLst>
      <p:ext uri="{BB962C8B-B14F-4D97-AF65-F5344CB8AC3E}">
        <p14:creationId xmlns:p14="http://schemas.microsoft.com/office/powerpoint/2010/main" val="1598887888"/>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…since we are surrounded by so great a cloud of witnesses, …let us run with perseverance the race that is set before us…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Hebrews 12:1ac</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248400"/>
            <a:ext cx="8763000" cy="338554"/>
          </a:xfrm>
          <a:prstGeom prst="rect">
            <a:avLst/>
          </a:prstGeom>
          <a:noFill/>
        </p:spPr>
        <p:txBody>
          <a:bodyPr wrap="square" rtlCol="0">
            <a:spAutoFit/>
          </a:bodyPr>
          <a:lstStyle/>
          <a:p>
            <a:pPr algn="ctr"/>
            <a:r>
              <a:rPr lang="en-US" sz="1600" dirty="0">
                <a:solidFill>
                  <a:schemeClr val="tx1">
                    <a:lumMod val="95000"/>
                  </a:schemeClr>
                </a:solidFill>
              </a:rPr>
              <a:t>Heaven Holds a Sense of Wonder  --  Famke van </a:t>
            </a:r>
            <a:r>
              <a:rPr lang="en-US" sz="1600" dirty="0" err="1">
                <a:solidFill>
                  <a:schemeClr val="tx1">
                    <a:lumMod val="95000"/>
                  </a:schemeClr>
                </a:solidFill>
              </a:rPr>
              <a:t>Wijk</a:t>
            </a:r>
            <a:r>
              <a:rPr lang="en-US" sz="1600" dirty="0">
                <a:solidFill>
                  <a:schemeClr val="tx1">
                    <a:lumMod val="95000"/>
                  </a:schemeClr>
                </a:solidFill>
              </a:rPr>
              <a:t>, The Hague, Netherlands</a:t>
            </a:r>
          </a:p>
        </p:txBody>
      </p:sp>
      <p:pic>
        <p:nvPicPr>
          <p:cNvPr id="1026" name="Picture 2" descr="Title: Heaven Holds a Sense of Wonder, detail&#10;[Click for larger image 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5734" y="321946"/>
            <a:ext cx="8441267" cy="56978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44469"/>
            <a:ext cx="7467600" cy="1754326"/>
          </a:xfrm>
          <a:prstGeom prst="rect">
            <a:avLst/>
          </a:prstGeom>
        </p:spPr>
        <p:txBody>
          <a:bodyPr wrap="square" lIns="91440" tIns="45720" rIns="91440" bIns="45720" anchor="t">
            <a:spAutoFit/>
          </a:bodyPr>
          <a:lstStyle/>
          <a:p>
            <a:r>
              <a:rPr lang="en-US" sz="3600" dirty="0"/>
              <a:t>After saying this Jesus was troubled in spirit and declared, "Very truly, I tell you, one of you will betray me."</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13:21</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276999"/>
          </a:xfrm>
          <a:prstGeom prst="rect">
            <a:avLst/>
          </a:prstGeom>
          <a:noFill/>
        </p:spPr>
        <p:txBody>
          <a:bodyPr wrap="square" rtlCol="0">
            <a:spAutoFit/>
          </a:bodyPr>
          <a:lstStyle/>
          <a:p>
            <a:pPr algn="ctr"/>
            <a:r>
              <a:rPr lang="en-US" sz="1200" dirty="0">
                <a:solidFill>
                  <a:schemeClr val="tx1">
                    <a:lumMod val="95000"/>
                  </a:schemeClr>
                </a:solidFill>
              </a:rPr>
              <a:t>Last Supper  --  JESUS </a:t>
            </a:r>
            <a:r>
              <a:rPr lang="en-US" sz="1200" dirty="0" err="1">
                <a:solidFill>
                  <a:schemeClr val="tx1">
                    <a:lumMod val="95000"/>
                  </a:schemeClr>
                </a:solidFill>
              </a:rPr>
              <a:t>MAFA</a:t>
            </a:r>
            <a:r>
              <a:rPr lang="en-US" sz="1200" dirty="0">
                <a:solidFill>
                  <a:schemeClr val="tx1">
                    <a:lumMod val="95000"/>
                  </a:schemeClr>
                </a:solidFill>
              </a:rPr>
              <a:t>, Cameroon</a:t>
            </a:r>
          </a:p>
        </p:txBody>
      </p:sp>
      <p:pic>
        <p:nvPicPr>
          <p:cNvPr id="2" name="Picture 1"/>
          <p:cNvPicPr>
            <a:picLocks noChangeAspect="1"/>
          </p:cNvPicPr>
          <p:nvPr/>
        </p:nvPicPr>
        <p:blipFill>
          <a:blip r:embed="rId2"/>
          <a:stretch>
            <a:fillRect/>
          </a:stretch>
        </p:blipFill>
        <p:spPr>
          <a:xfrm>
            <a:off x="1524000" y="1"/>
            <a:ext cx="9144000" cy="6178731"/>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260</TotalTime>
  <Words>500</Words>
  <Application>Microsoft Office PowerPoint</Application>
  <PresentationFormat>Widescreen</PresentationFormat>
  <Paragraphs>57</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First Sunday after Christmas Day Year A</vt:lpstr>
      <vt:lpstr>Wednesday of Holy Week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Anne Richardson</cp:lastModifiedBy>
  <cp:revision>79</cp:revision>
  <dcterms:created xsi:type="dcterms:W3CDTF">2016-08-31T16:46:43Z</dcterms:created>
  <dcterms:modified xsi:type="dcterms:W3CDTF">2025-11-03T16:01:43Z</dcterms:modified>
</cp:coreProperties>
</file>