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hKF/aHaD4t7ARLafK8Dvk4wqlvw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36BC7D-91DF-45F5-9C55-1E2D53FAC826}" v="190" dt="2025-10-31T17:32:46.8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40" Type="http://customschemas.google.com/relationships/presentationmetadata" Target="metadata"/><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46"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3836BC7D-91DF-45F5-9C55-1E2D53FAC826}"/>
    <pc:docChg chg="modSld">
      <pc:chgData name="Allison Blackwell" userId="7Y4zoj1sqs5H+IG1uY71RyUTFRj8vI3Lj7CrwoODLF4=" providerId="None" clId="Web-{3836BC7D-91DF-45F5-9C55-1E2D53FAC826}" dt="2025-10-31T17:32:46.833" v="85" actId="20577"/>
      <pc:docMkLst>
        <pc:docMk/>
      </pc:docMkLst>
      <pc:sldChg chg="modSp">
        <pc:chgData name="Allison Blackwell" userId="7Y4zoj1sqs5H+IG1uY71RyUTFRj8vI3Lj7CrwoODLF4=" providerId="None" clId="Web-{3836BC7D-91DF-45F5-9C55-1E2D53FAC826}" dt="2025-10-31T17:26:44.582" v="1" actId="20577"/>
        <pc:sldMkLst>
          <pc:docMk/>
          <pc:sldMk cId="0" sldId="257"/>
        </pc:sldMkLst>
        <pc:spChg chg="mod">
          <ac:chgData name="Allison Blackwell" userId="7Y4zoj1sqs5H+IG1uY71RyUTFRj8vI3Lj7CrwoODLF4=" providerId="None" clId="Web-{3836BC7D-91DF-45F5-9C55-1E2D53FAC826}" dt="2025-10-31T17:26:44.582" v="1" actId="20577"/>
          <ac:spMkLst>
            <pc:docMk/>
            <pc:sldMk cId="0" sldId="257"/>
            <ac:spMk id="95" creationId="{00000000-0000-0000-0000-000000000000}"/>
          </ac:spMkLst>
        </pc:spChg>
      </pc:sldChg>
      <pc:sldChg chg="modSp">
        <pc:chgData name="Allison Blackwell" userId="7Y4zoj1sqs5H+IG1uY71RyUTFRj8vI3Lj7CrwoODLF4=" providerId="None" clId="Web-{3836BC7D-91DF-45F5-9C55-1E2D53FAC826}" dt="2025-10-31T17:27:23.723" v="3" actId="20577"/>
        <pc:sldMkLst>
          <pc:docMk/>
          <pc:sldMk cId="0" sldId="259"/>
        </pc:sldMkLst>
        <pc:spChg chg="mod">
          <ac:chgData name="Allison Blackwell" userId="7Y4zoj1sqs5H+IG1uY71RyUTFRj8vI3Lj7CrwoODLF4=" providerId="None" clId="Web-{3836BC7D-91DF-45F5-9C55-1E2D53FAC826}" dt="2025-10-31T17:27:23.723" v="3" actId="20577"/>
          <ac:spMkLst>
            <pc:docMk/>
            <pc:sldMk cId="0" sldId="259"/>
            <ac:spMk id="107" creationId="{00000000-0000-0000-0000-000000000000}"/>
          </ac:spMkLst>
        </pc:spChg>
      </pc:sldChg>
      <pc:sldChg chg="modSp">
        <pc:chgData name="Allison Blackwell" userId="7Y4zoj1sqs5H+IG1uY71RyUTFRj8vI3Lj7CrwoODLF4=" providerId="None" clId="Web-{3836BC7D-91DF-45F5-9C55-1E2D53FAC826}" dt="2025-10-31T17:27:52.614" v="5" actId="20577"/>
        <pc:sldMkLst>
          <pc:docMk/>
          <pc:sldMk cId="0" sldId="261"/>
        </pc:sldMkLst>
        <pc:spChg chg="mod">
          <ac:chgData name="Allison Blackwell" userId="7Y4zoj1sqs5H+IG1uY71RyUTFRj8vI3Lj7CrwoODLF4=" providerId="None" clId="Web-{3836BC7D-91DF-45F5-9C55-1E2D53FAC826}" dt="2025-10-31T17:27:52.614" v="5" actId="20577"/>
          <ac:spMkLst>
            <pc:docMk/>
            <pc:sldMk cId="0" sldId="261"/>
            <ac:spMk id="119" creationId="{00000000-0000-0000-0000-000000000000}"/>
          </ac:spMkLst>
        </pc:spChg>
      </pc:sldChg>
      <pc:sldChg chg="modSp">
        <pc:chgData name="Allison Blackwell" userId="7Y4zoj1sqs5H+IG1uY71RyUTFRj8vI3Lj7CrwoODLF4=" providerId="None" clId="Web-{3836BC7D-91DF-45F5-9C55-1E2D53FAC826}" dt="2025-10-31T17:28:06.629" v="7" actId="20577"/>
        <pc:sldMkLst>
          <pc:docMk/>
          <pc:sldMk cId="0" sldId="263"/>
        </pc:sldMkLst>
        <pc:spChg chg="mod">
          <ac:chgData name="Allison Blackwell" userId="7Y4zoj1sqs5H+IG1uY71RyUTFRj8vI3Lj7CrwoODLF4=" providerId="None" clId="Web-{3836BC7D-91DF-45F5-9C55-1E2D53FAC826}" dt="2025-10-31T17:28:06.629" v="7" actId="20577"/>
          <ac:spMkLst>
            <pc:docMk/>
            <pc:sldMk cId="0" sldId="263"/>
            <ac:spMk id="131" creationId="{00000000-0000-0000-0000-000000000000}"/>
          </ac:spMkLst>
        </pc:spChg>
      </pc:sldChg>
      <pc:sldChg chg="modSp">
        <pc:chgData name="Allison Blackwell" userId="7Y4zoj1sqs5H+IG1uY71RyUTFRj8vI3Lj7CrwoODLF4=" providerId="None" clId="Web-{3836BC7D-91DF-45F5-9C55-1E2D53FAC826}" dt="2025-10-31T17:28:23.551" v="9" actId="20577"/>
        <pc:sldMkLst>
          <pc:docMk/>
          <pc:sldMk cId="0" sldId="265"/>
        </pc:sldMkLst>
        <pc:spChg chg="mod">
          <ac:chgData name="Allison Blackwell" userId="7Y4zoj1sqs5H+IG1uY71RyUTFRj8vI3Lj7CrwoODLF4=" providerId="None" clId="Web-{3836BC7D-91DF-45F5-9C55-1E2D53FAC826}" dt="2025-10-31T17:28:23.551" v="9" actId="20577"/>
          <ac:spMkLst>
            <pc:docMk/>
            <pc:sldMk cId="0" sldId="265"/>
            <ac:spMk id="143" creationId="{00000000-0000-0000-0000-000000000000}"/>
          </ac:spMkLst>
        </pc:spChg>
      </pc:sldChg>
      <pc:sldChg chg="modSp">
        <pc:chgData name="Allison Blackwell" userId="7Y4zoj1sqs5H+IG1uY71RyUTFRj8vI3Lj7CrwoODLF4=" providerId="None" clId="Web-{3836BC7D-91DF-45F5-9C55-1E2D53FAC826}" dt="2025-10-31T17:28:43.161" v="11" actId="20577"/>
        <pc:sldMkLst>
          <pc:docMk/>
          <pc:sldMk cId="0" sldId="267"/>
        </pc:sldMkLst>
        <pc:spChg chg="mod">
          <ac:chgData name="Allison Blackwell" userId="7Y4zoj1sqs5H+IG1uY71RyUTFRj8vI3Lj7CrwoODLF4=" providerId="None" clId="Web-{3836BC7D-91DF-45F5-9C55-1E2D53FAC826}" dt="2025-10-31T17:28:43.161" v="11" actId="20577"/>
          <ac:spMkLst>
            <pc:docMk/>
            <pc:sldMk cId="0" sldId="267"/>
            <ac:spMk id="155" creationId="{00000000-0000-0000-0000-000000000000}"/>
          </ac:spMkLst>
        </pc:spChg>
      </pc:sldChg>
      <pc:sldChg chg="modSp">
        <pc:chgData name="Allison Blackwell" userId="7Y4zoj1sqs5H+IG1uY71RyUTFRj8vI3Lj7CrwoODLF4=" providerId="None" clId="Web-{3836BC7D-91DF-45F5-9C55-1E2D53FAC826}" dt="2025-10-31T17:29:05.536" v="13" actId="20577"/>
        <pc:sldMkLst>
          <pc:docMk/>
          <pc:sldMk cId="0" sldId="269"/>
        </pc:sldMkLst>
        <pc:spChg chg="mod">
          <ac:chgData name="Allison Blackwell" userId="7Y4zoj1sqs5H+IG1uY71RyUTFRj8vI3Lj7CrwoODLF4=" providerId="None" clId="Web-{3836BC7D-91DF-45F5-9C55-1E2D53FAC826}" dt="2025-10-31T17:29:05.536" v="13" actId="20577"/>
          <ac:spMkLst>
            <pc:docMk/>
            <pc:sldMk cId="0" sldId="269"/>
            <ac:spMk id="167" creationId="{00000000-0000-0000-0000-000000000000}"/>
          </ac:spMkLst>
        </pc:spChg>
      </pc:sldChg>
      <pc:sldChg chg="modSp">
        <pc:chgData name="Allison Blackwell" userId="7Y4zoj1sqs5H+IG1uY71RyUTFRj8vI3Lj7CrwoODLF4=" providerId="None" clId="Web-{3836BC7D-91DF-45F5-9C55-1E2D53FAC826}" dt="2025-10-31T17:29:25.989" v="17" actId="20577"/>
        <pc:sldMkLst>
          <pc:docMk/>
          <pc:sldMk cId="0" sldId="271"/>
        </pc:sldMkLst>
        <pc:spChg chg="mod">
          <ac:chgData name="Allison Blackwell" userId="7Y4zoj1sqs5H+IG1uY71RyUTFRj8vI3Lj7CrwoODLF4=" providerId="None" clId="Web-{3836BC7D-91DF-45F5-9C55-1E2D53FAC826}" dt="2025-10-31T17:29:25.989" v="17" actId="20577"/>
          <ac:spMkLst>
            <pc:docMk/>
            <pc:sldMk cId="0" sldId="271"/>
            <ac:spMk id="179" creationId="{00000000-0000-0000-0000-000000000000}"/>
          </ac:spMkLst>
        </pc:spChg>
      </pc:sldChg>
      <pc:sldChg chg="modSp">
        <pc:chgData name="Allison Blackwell" userId="7Y4zoj1sqs5H+IG1uY71RyUTFRj8vI3Lj7CrwoODLF4=" providerId="None" clId="Web-{3836BC7D-91DF-45F5-9C55-1E2D53FAC826}" dt="2025-10-31T17:30:26.270" v="26" actId="20577"/>
        <pc:sldMkLst>
          <pc:docMk/>
          <pc:sldMk cId="0" sldId="273"/>
        </pc:sldMkLst>
        <pc:spChg chg="mod">
          <ac:chgData name="Allison Blackwell" userId="7Y4zoj1sqs5H+IG1uY71RyUTFRj8vI3Lj7CrwoODLF4=" providerId="None" clId="Web-{3836BC7D-91DF-45F5-9C55-1E2D53FAC826}" dt="2025-10-31T17:30:26.270" v="26" actId="20577"/>
          <ac:spMkLst>
            <pc:docMk/>
            <pc:sldMk cId="0" sldId="273"/>
            <ac:spMk id="191" creationId="{00000000-0000-0000-0000-000000000000}"/>
          </ac:spMkLst>
        </pc:spChg>
      </pc:sldChg>
      <pc:sldChg chg="modSp">
        <pc:chgData name="Allison Blackwell" userId="7Y4zoj1sqs5H+IG1uY71RyUTFRj8vI3Lj7CrwoODLF4=" providerId="None" clId="Web-{3836BC7D-91DF-45F5-9C55-1E2D53FAC826}" dt="2025-10-31T17:30:45.520" v="33" actId="20577"/>
        <pc:sldMkLst>
          <pc:docMk/>
          <pc:sldMk cId="0" sldId="275"/>
        </pc:sldMkLst>
        <pc:spChg chg="mod">
          <ac:chgData name="Allison Blackwell" userId="7Y4zoj1sqs5H+IG1uY71RyUTFRj8vI3Lj7CrwoODLF4=" providerId="None" clId="Web-{3836BC7D-91DF-45F5-9C55-1E2D53FAC826}" dt="2025-10-31T17:30:45.520" v="33" actId="20577"/>
          <ac:spMkLst>
            <pc:docMk/>
            <pc:sldMk cId="0" sldId="275"/>
            <ac:spMk id="203" creationId="{00000000-0000-0000-0000-000000000000}"/>
          </ac:spMkLst>
        </pc:spChg>
      </pc:sldChg>
      <pc:sldChg chg="modSp">
        <pc:chgData name="Allison Blackwell" userId="7Y4zoj1sqs5H+IG1uY71RyUTFRj8vI3Lj7CrwoODLF4=" providerId="None" clId="Web-{3836BC7D-91DF-45F5-9C55-1E2D53FAC826}" dt="2025-10-31T17:31:01.520" v="38" actId="20577"/>
        <pc:sldMkLst>
          <pc:docMk/>
          <pc:sldMk cId="0" sldId="277"/>
        </pc:sldMkLst>
        <pc:spChg chg="mod">
          <ac:chgData name="Allison Blackwell" userId="7Y4zoj1sqs5H+IG1uY71RyUTFRj8vI3Lj7CrwoODLF4=" providerId="None" clId="Web-{3836BC7D-91DF-45F5-9C55-1E2D53FAC826}" dt="2025-10-31T17:31:01.520" v="38" actId="20577"/>
          <ac:spMkLst>
            <pc:docMk/>
            <pc:sldMk cId="0" sldId="277"/>
            <ac:spMk id="215" creationId="{00000000-0000-0000-0000-000000000000}"/>
          </ac:spMkLst>
        </pc:spChg>
      </pc:sldChg>
      <pc:sldChg chg="modSp">
        <pc:chgData name="Allison Blackwell" userId="7Y4zoj1sqs5H+IG1uY71RyUTFRj8vI3Lj7CrwoODLF4=" providerId="None" clId="Web-{3836BC7D-91DF-45F5-9C55-1E2D53FAC826}" dt="2025-10-31T17:31:21.145" v="52" actId="20577"/>
        <pc:sldMkLst>
          <pc:docMk/>
          <pc:sldMk cId="0" sldId="279"/>
        </pc:sldMkLst>
        <pc:spChg chg="mod">
          <ac:chgData name="Allison Blackwell" userId="7Y4zoj1sqs5H+IG1uY71RyUTFRj8vI3Lj7CrwoODLF4=" providerId="None" clId="Web-{3836BC7D-91DF-45F5-9C55-1E2D53FAC826}" dt="2025-10-31T17:31:21.145" v="52" actId="20577"/>
          <ac:spMkLst>
            <pc:docMk/>
            <pc:sldMk cId="0" sldId="279"/>
            <ac:spMk id="227" creationId="{00000000-0000-0000-0000-000000000000}"/>
          </ac:spMkLst>
        </pc:spChg>
      </pc:sldChg>
      <pc:sldChg chg="modSp">
        <pc:chgData name="Allison Blackwell" userId="7Y4zoj1sqs5H+IG1uY71RyUTFRj8vI3Lj7CrwoODLF4=" providerId="None" clId="Web-{3836BC7D-91DF-45F5-9C55-1E2D53FAC826}" dt="2025-10-31T17:31:43.958" v="56" actId="20577"/>
        <pc:sldMkLst>
          <pc:docMk/>
          <pc:sldMk cId="0" sldId="281"/>
        </pc:sldMkLst>
        <pc:spChg chg="mod">
          <ac:chgData name="Allison Blackwell" userId="7Y4zoj1sqs5H+IG1uY71RyUTFRj8vI3Lj7CrwoODLF4=" providerId="None" clId="Web-{3836BC7D-91DF-45F5-9C55-1E2D53FAC826}" dt="2025-10-31T17:31:43.958" v="56" actId="20577"/>
          <ac:spMkLst>
            <pc:docMk/>
            <pc:sldMk cId="0" sldId="281"/>
            <ac:spMk id="239" creationId="{00000000-0000-0000-0000-000000000000}"/>
          </ac:spMkLst>
        </pc:spChg>
      </pc:sldChg>
      <pc:sldChg chg="modSp">
        <pc:chgData name="Allison Blackwell" userId="7Y4zoj1sqs5H+IG1uY71RyUTFRj8vI3Lj7CrwoODLF4=" providerId="None" clId="Web-{3836BC7D-91DF-45F5-9C55-1E2D53FAC826}" dt="2025-10-31T17:32:00.708" v="60" actId="20577"/>
        <pc:sldMkLst>
          <pc:docMk/>
          <pc:sldMk cId="0" sldId="283"/>
        </pc:sldMkLst>
        <pc:spChg chg="mod">
          <ac:chgData name="Allison Blackwell" userId="7Y4zoj1sqs5H+IG1uY71RyUTFRj8vI3Lj7CrwoODLF4=" providerId="None" clId="Web-{3836BC7D-91DF-45F5-9C55-1E2D53FAC826}" dt="2025-10-31T17:32:00.708" v="60" actId="20577"/>
          <ac:spMkLst>
            <pc:docMk/>
            <pc:sldMk cId="0" sldId="283"/>
            <ac:spMk id="252" creationId="{00000000-0000-0000-0000-000000000000}"/>
          </ac:spMkLst>
        </pc:spChg>
      </pc:sldChg>
      <pc:sldChg chg="modSp">
        <pc:chgData name="Allison Blackwell" userId="7Y4zoj1sqs5H+IG1uY71RyUTFRj8vI3Lj7CrwoODLF4=" providerId="None" clId="Web-{3836BC7D-91DF-45F5-9C55-1E2D53FAC826}" dt="2025-10-31T17:32:27.926" v="82" actId="20577"/>
        <pc:sldMkLst>
          <pc:docMk/>
          <pc:sldMk cId="0" sldId="285"/>
        </pc:sldMkLst>
        <pc:spChg chg="mod">
          <ac:chgData name="Allison Blackwell" userId="7Y4zoj1sqs5H+IG1uY71RyUTFRj8vI3Lj7CrwoODLF4=" providerId="None" clId="Web-{3836BC7D-91DF-45F5-9C55-1E2D53FAC826}" dt="2025-10-31T17:32:27.926" v="82" actId="20577"/>
          <ac:spMkLst>
            <pc:docMk/>
            <pc:sldMk cId="0" sldId="285"/>
            <ac:spMk id="264" creationId="{00000000-0000-0000-0000-000000000000}"/>
          </ac:spMkLst>
        </pc:spChg>
      </pc:sldChg>
      <pc:sldChg chg="modSp">
        <pc:chgData name="Allison Blackwell" userId="7Y4zoj1sqs5H+IG1uY71RyUTFRj8vI3Lj7CrwoODLF4=" providerId="None" clId="Web-{3836BC7D-91DF-45F5-9C55-1E2D53FAC826}" dt="2025-10-31T17:32:46.833" v="85" actId="20577"/>
        <pc:sldMkLst>
          <pc:docMk/>
          <pc:sldMk cId="0" sldId="287"/>
        </pc:sldMkLst>
        <pc:spChg chg="mod">
          <ac:chgData name="Allison Blackwell" userId="7Y4zoj1sqs5H+IG1uY71RyUTFRj8vI3Lj7CrwoODLF4=" providerId="None" clId="Web-{3836BC7D-91DF-45F5-9C55-1E2D53FAC826}" dt="2025-10-31T17:32:46.833" v="85" actId="20577"/>
          <ac:spMkLst>
            <pc:docMk/>
            <pc:sldMk cId="0" sldId="287"/>
            <ac:spMk id="27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4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4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4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4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4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4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4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4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4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4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4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4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4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4"/>
          <p:cNvSpPr>
            <a:spLocks noGrp="1"/>
          </p:cNvSpPr>
          <p:nvPr>
            <p:ph type="pic" idx="2"/>
          </p:nvPr>
        </p:nvSpPr>
        <p:spPr>
          <a:xfrm>
            <a:off x="2389717" y="612775"/>
            <a:ext cx="7315200" cy="4114800"/>
          </a:xfrm>
          <a:prstGeom prst="rect">
            <a:avLst/>
          </a:prstGeom>
          <a:noFill/>
          <a:ln>
            <a:noFill/>
          </a:ln>
        </p:spPr>
      </p:sp>
      <p:sp>
        <p:nvSpPr>
          <p:cNvPr id="68" name="Google Shape;68;p4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600201"/>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Visitation of Mary to Elizabeth</a:t>
            </a:r>
            <a:endParaRPr/>
          </a:p>
        </p:txBody>
      </p:sp>
      <p:sp>
        <p:nvSpPr>
          <p:cNvPr id="89" name="Google Shape;89;p1"/>
          <p:cNvSpPr txBox="1">
            <a:spLocks noGrp="1"/>
          </p:cNvSpPr>
          <p:nvPr>
            <p:ph type="subTitle" idx="1"/>
          </p:nvPr>
        </p:nvSpPr>
        <p:spPr>
          <a:xfrm>
            <a:off x="2933700" y="37338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sz="5400" i="1">
              <a:solidFill>
                <a:schemeClr val="lt1"/>
              </a:solidFill>
            </a:endParaRPr>
          </a:p>
        </p:txBody>
      </p:sp>
      <p:sp>
        <p:nvSpPr>
          <p:cNvPr id="90" name="Google Shape;90;p1"/>
          <p:cNvSpPr/>
          <p:nvPr/>
        </p:nvSpPr>
        <p:spPr>
          <a:xfrm>
            <a:off x="1905000" y="4724401"/>
            <a:ext cx="2895600" cy="1815882"/>
          </a:xfrm>
          <a:prstGeom prst="rect">
            <a:avLst/>
          </a:prstGeom>
          <a:solidFill>
            <a:srgbClr val="8B2A18">
              <a:alpha val="69803"/>
            </a:srgbClr>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chemeClr val="lt1"/>
                </a:solidFill>
                <a:latin typeface="Calibri"/>
                <a:ea typeface="Calibri"/>
                <a:cs typeface="Calibri"/>
                <a:sym typeface="Calibri"/>
              </a:rPr>
              <a:t>1 Samuel 2:1-10</a:t>
            </a:r>
            <a:endParaRPr/>
          </a:p>
          <a:p>
            <a:pPr marL="0" marR="0" lvl="0" indent="0" algn="l" rtl="0">
              <a:spcBef>
                <a:spcPts val="0"/>
              </a:spcBef>
              <a:spcAft>
                <a:spcPts val="0"/>
              </a:spcAft>
              <a:buNone/>
            </a:pPr>
            <a:r>
              <a:rPr lang="en-US" sz="2800">
                <a:solidFill>
                  <a:schemeClr val="lt1"/>
                </a:solidFill>
                <a:latin typeface="Calibri"/>
                <a:ea typeface="Calibri"/>
                <a:cs typeface="Calibri"/>
                <a:sym typeface="Calibri"/>
              </a:rPr>
              <a:t>Psalm 113</a:t>
            </a:r>
            <a:endParaRPr/>
          </a:p>
          <a:p>
            <a:pPr marL="0" marR="0" lvl="0" indent="0" algn="l" rtl="0">
              <a:spcBef>
                <a:spcPts val="0"/>
              </a:spcBef>
              <a:spcAft>
                <a:spcPts val="0"/>
              </a:spcAft>
              <a:buNone/>
            </a:pPr>
            <a:r>
              <a:rPr lang="en-US" sz="2800">
                <a:solidFill>
                  <a:schemeClr val="lt1"/>
                </a:solidFill>
                <a:latin typeface="Calibri"/>
                <a:ea typeface="Calibri"/>
                <a:cs typeface="Calibri"/>
                <a:sym typeface="Calibri"/>
              </a:rPr>
              <a:t>Romans 12:9-16b</a:t>
            </a:r>
            <a:endParaRPr sz="2800">
              <a:solidFill>
                <a:schemeClr val="lt1"/>
              </a:solidFill>
              <a:latin typeface="Calibri"/>
              <a:ea typeface="Calibri"/>
              <a:cs typeface="Calibri"/>
              <a:sym typeface="Calibri"/>
            </a:endParaRPr>
          </a:p>
          <a:p>
            <a:pPr marL="0" marR="0" lvl="0" indent="0" algn="l" rtl="0">
              <a:spcBef>
                <a:spcPts val="0"/>
              </a:spcBef>
              <a:spcAft>
                <a:spcPts val="0"/>
              </a:spcAft>
              <a:buNone/>
            </a:pPr>
            <a:r>
              <a:rPr lang="en-US" sz="2800">
                <a:solidFill>
                  <a:schemeClr val="lt1"/>
                </a:solidFill>
                <a:latin typeface="Calibri"/>
                <a:ea typeface="Calibri"/>
                <a:cs typeface="Calibri"/>
                <a:sym typeface="Calibri"/>
              </a:rPr>
              <a:t>Luke 1:39-57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743200" y="1944469"/>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why has this happened to me, that the mother of my Lord comes to me?"</a:t>
            </a:r>
            <a:endParaRPr sz="3600" dirty="0">
              <a:solidFill>
                <a:schemeClr val="lt1"/>
              </a:solidFill>
              <a:latin typeface="Calibri"/>
              <a:ea typeface="Calibri"/>
              <a:cs typeface="Calibri"/>
              <a:sym typeface="Calibri"/>
            </a:endParaRPr>
          </a:p>
        </p:txBody>
      </p:sp>
      <p:sp>
        <p:nvSpPr>
          <p:cNvPr id="144" name="Google Shape;144;p1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62146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Visitation  -- JESUS MAFA, Cameroon</a:t>
            </a:r>
            <a:endParaRPr/>
          </a:p>
        </p:txBody>
      </p:sp>
      <p:pic>
        <p:nvPicPr>
          <p:cNvPr id="150" name="Google Shape;150;p11"/>
          <p:cNvPicPr preferRelativeResize="0"/>
          <p:nvPr/>
        </p:nvPicPr>
        <p:blipFill rotWithShape="1">
          <a:blip r:embed="rId3">
            <a:alphaModFix/>
          </a:blip>
          <a:srcRect/>
          <a:stretch/>
        </p:blipFill>
        <p:spPr>
          <a:xfrm>
            <a:off x="2057400" y="337458"/>
            <a:ext cx="8236084" cy="552994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"For as soon as I heard the sound of your greeting, the child in my womb leaped for joy."</a:t>
            </a:r>
            <a:endParaRPr sz="3600" dirty="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524000" y="5628382"/>
            <a:ext cx="1981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Visitation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Church of St. Martin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Nohant-Vicq, France</a:t>
            </a:r>
            <a:endParaRPr/>
          </a:p>
        </p:txBody>
      </p:sp>
      <p:pic>
        <p:nvPicPr>
          <p:cNvPr id="162" name="Google Shape;162;p13"/>
          <p:cNvPicPr preferRelativeResize="0"/>
          <p:nvPr/>
        </p:nvPicPr>
        <p:blipFill rotWithShape="1">
          <a:blip r:embed="rId3">
            <a:alphaModFix/>
          </a:blip>
          <a:srcRect/>
          <a:stretch/>
        </p:blipFill>
        <p:spPr>
          <a:xfrm>
            <a:off x="3505200" y="66236"/>
            <a:ext cx="7090339" cy="671556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blessed is she who believed that there would be a fulfillment of what was spoken to her by the Lord."</a:t>
            </a:r>
            <a:endParaRPr sz="3600" dirty="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1:45</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Visitation of Mary  -- Jacopo da Pontormo, Parish Church, Carmignano, Italy</a:t>
            </a:r>
            <a:endParaRPr/>
          </a:p>
        </p:txBody>
      </p:sp>
      <p:pic>
        <p:nvPicPr>
          <p:cNvPr id="174" name="Google Shape;174;p15"/>
          <p:cNvPicPr preferRelativeResize="0"/>
          <p:nvPr/>
        </p:nvPicPr>
        <p:blipFill rotWithShape="1">
          <a:blip r:embed="rId3">
            <a:alphaModFix/>
          </a:blip>
          <a:srcRect/>
          <a:stretch/>
        </p:blipFill>
        <p:spPr>
          <a:xfrm>
            <a:off x="1752600" y="438627"/>
            <a:ext cx="8742574" cy="530018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743200" y="1944468"/>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Mary said, "My soul magnifies the Lord, and my spirit rejoices in God my Savior..."</a:t>
            </a:r>
            <a:endParaRPr sz="3600" dirty="0">
              <a:solidFill>
                <a:schemeClr val="lt1"/>
              </a:solidFill>
              <a:latin typeface="Calibri"/>
              <a:ea typeface="Calibri"/>
              <a:cs typeface="Calibri"/>
              <a:sym typeface="Calibri"/>
            </a:endParaRPr>
          </a:p>
        </p:txBody>
      </p:sp>
      <p:sp>
        <p:nvSpPr>
          <p:cNvPr id="180" name="Google Shape;180;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1:46-47</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Magnificat  --  Baltimore Cathedral, Baltimore, MD</a:t>
            </a:r>
            <a:endParaRPr/>
          </a:p>
        </p:txBody>
      </p:sp>
      <p:pic>
        <p:nvPicPr>
          <p:cNvPr id="186" name="Google Shape;186;p17"/>
          <p:cNvPicPr preferRelativeResize="0"/>
          <p:nvPr/>
        </p:nvPicPr>
        <p:blipFill rotWithShape="1">
          <a:blip r:embed="rId3">
            <a:alphaModFix/>
          </a:blip>
          <a:srcRect/>
          <a:stretch/>
        </p:blipFill>
        <p:spPr>
          <a:xfrm>
            <a:off x="1524001" y="469902"/>
            <a:ext cx="9121912" cy="52450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743200" y="1944469"/>
            <a:ext cx="7467600" cy="286232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"...for he has looked with favor on the lowly state of his servant. Surely, from now on all generations will call me blessed..."</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92" name="Google Shape;192;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1:48</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371600" y="5105401"/>
            <a:ext cx="32004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Magnificat</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Mary and Elizabeth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Lauren Wright Pittman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Liturgical artist</a:t>
            </a:r>
            <a:endParaRPr/>
          </a:p>
        </p:txBody>
      </p:sp>
      <p:pic>
        <p:nvPicPr>
          <p:cNvPr id="198" name="Google Shape;198;p19"/>
          <p:cNvPicPr preferRelativeResize="0"/>
          <p:nvPr/>
        </p:nvPicPr>
        <p:blipFill rotWithShape="1">
          <a:blip r:embed="rId3">
            <a:alphaModFix/>
          </a:blip>
          <a:srcRect/>
          <a:stretch/>
        </p:blipFill>
        <p:spPr>
          <a:xfrm>
            <a:off x="5029200" y="990600"/>
            <a:ext cx="4648200" cy="4648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raises the poor from the dust and lifts the needy from the ash heap, to make them sit with princes, with the princes of his people.</a:t>
            </a:r>
            <a:endParaRPr sz="3600" dirty="0">
              <a:solidFill>
                <a:schemeClr val="lt1"/>
              </a:solidFill>
              <a:latin typeface="Calibri"/>
              <a:ea typeface="Calibri"/>
              <a:cs typeface="Calibri"/>
              <a:sym typeface="Calibri"/>
            </a:endParaRPr>
          </a:p>
        </p:txBody>
      </p:sp>
      <p:sp>
        <p:nvSpPr>
          <p:cNvPr id="96" name="Google Shape;96;p2"/>
          <p:cNvSpPr txBox="1"/>
          <p:nvPr/>
        </p:nvSpPr>
        <p:spPr>
          <a:xfrm>
            <a:off x="57912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113:7-8</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743200" y="1981201"/>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"...for the Mighty One has done great things for me, and holy is his name..."</a:t>
            </a:r>
            <a:endParaRPr sz="3600" dirty="0">
              <a:solidFill>
                <a:schemeClr val="lt1"/>
              </a:solidFill>
              <a:latin typeface="Calibri"/>
              <a:ea typeface="Calibri"/>
              <a:cs typeface="Calibri"/>
              <a:sym typeface="Calibri"/>
            </a:endParaRPr>
          </a:p>
        </p:txBody>
      </p:sp>
      <p:sp>
        <p:nvSpPr>
          <p:cNvPr id="204" name="Google Shape;204;p20"/>
          <p:cNvSpPr txBox="1"/>
          <p:nvPr/>
        </p:nvSpPr>
        <p:spPr>
          <a:xfrm>
            <a:off x="57912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1:49</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2667000" y="5890736"/>
            <a:ext cx="17526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Red Magnificat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Frank Wesley</a:t>
            </a:r>
            <a:endParaRPr/>
          </a:p>
        </p:txBody>
      </p:sp>
      <p:pic>
        <p:nvPicPr>
          <p:cNvPr id="210" name="Google Shape;210;p21"/>
          <p:cNvPicPr preferRelativeResize="0"/>
          <p:nvPr/>
        </p:nvPicPr>
        <p:blipFill rotWithShape="1">
          <a:blip r:embed="rId3">
            <a:alphaModFix/>
          </a:blip>
          <a:srcRect/>
          <a:stretch/>
        </p:blipFill>
        <p:spPr>
          <a:xfrm>
            <a:off x="4648200" y="0"/>
            <a:ext cx="3801762"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743200" y="1981201"/>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"...his mercy is for those who fear him from generation to generation."</a:t>
            </a:r>
            <a:endParaRPr sz="3600" dirty="0">
              <a:solidFill>
                <a:schemeClr val="lt1"/>
              </a:solidFill>
              <a:latin typeface="Calibri"/>
              <a:ea typeface="Calibri"/>
              <a:cs typeface="Calibri"/>
              <a:sym typeface="Calibri"/>
            </a:endParaRPr>
          </a:p>
        </p:txBody>
      </p:sp>
      <p:sp>
        <p:nvSpPr>
          <p:cNvPr id="216" name="Google Shape;216;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1:50</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447800" y="6172200"/>
            <a:ext cx="9144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Madonna of the Magnificat (detail)  --  Sandro Botticelli, Uffizi Gallery, Florence, Italy</a:t>
            </a:r>
            <a:endParaRPr/>
          </a:p>
        </p:txBody>
      </p:sp>
      <p:pic>
        <p:nvPicPr>
          <p:cNvPr id="222" name="Google Shape;222;p23"/>
          <p:cNvPicPr preferRelativeResize="0"/>
          <p:nvPr/>
        </p:nvPicPr>
        <p:blipFill rotWithShape="1">
          <a:blip r:embed="rId3">
            <a:alphaModFix/>
          </a:blip>
          <a:srcRect/>
          <a:stretch/>
        </p:blipFill>
        <p:spPr>
          <a:xfrm>
            <a:off x="2209800" y="692706"/>
            <a:ext cx="7772400" cy="486989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p:nvPr/>
        </p:nvSpPr>
        <p:spPr>
          <a:xfrm>
            <a:off x="2743200" y="198120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has shown strength with his arm; he has scattered the proud in the imagination of their hearts."</a:t>
            </a:r>
            <a:endParaRPr lang="en-US"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28" name="Google Shape;228;p2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1:51</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txBox="1"/>
          <p:nvPr/>
        </p:nvSpPr>
        <p:spPr>
          <a:xfrm>
            <a:off x="1905000" y="5257801"/>
            <a:ext cx="22098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Madonna of Humility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Giovanni di Paolo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Museum of Fine Arts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Boston, MA</a:t>
            </a:r>
            <a:endParaRPr/>
          </a:p>
        </p:txBody>
      </p:sp>
      <p:pic>
        <p:nvPicPr>
          <p:cNvPr id="234" name="Google Shape;234;p25"/>
          <p:cNvPicPr preferRelativeResize="0"/>
          <p:nvPr/>
        </p:nvPicPr>
        <p:blipFill rotWithShape="1">
          <a:blip r:embed="rId3">
            <a:alphaModFix/>
          </a:blip>
          <a:srcRect/>
          <a:stretch/>
        </p:blipFill>
        <p:spPr>
          <a:xfrm>
            <a:off x="4800600" y="1"/>
            <a:ext cx="5029200" cy="685228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p:nvPr/>
        </p:nvSpPr>
        <p:spPr>
          <a:xfrm>
            <a:off x="2743200" y="19812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has brought down the powerful from their thrones and lifted up the lowly..."</a:t>
            </a:r>
            <a:endParaRPr dirty="0">
              <a:solidFill>
                <a:schemeClr val="lt1"/>
              </a:solidFill>
            </a:endParaRPr>
          </a:p>
        </p:txBody>
      </p:sp>
      <p:sp>
        <p:nvSpPr>
          <p:cNvPr id="240" name="Google Shape;240;p2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1:52</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7"/>
          <p:cNvSpPr txBox="1"/>
          <p:nvPr/>
        </p:nvSpPr>
        <p:spPr>
          <a:xfrm>
            <a:off x="1752600" y="4800600"/>
            <a:ext cx="24384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a:solidFill>
                <a:srgbClr val="F2F2F2"/>
              </a:solidFill>
              <a:latin typeface="Calibri"/>
              <a:ea typeface="Calibri"/>
              <a:cs typeface="Calibri"/>
              <a:sym typeface="Calibri"/>
            </a:endParaRPr>
          </a:p>
        </p:txBody>
      </p:sp>
      <p:pic>
        <p:nvPicPr>
          <p:cNvPr id="246" name="Google Shape;246;p27"/>
          <p:cNvPicPr preferRelativeResize="0"/>
          <p:nvPr/>
        </p:nvPicPr>
        <p:blipFill rotWithShape="1">
          <a:blip r:embed="rId3">
            <a:alphaModFix/>
          </a:blip>
          <a:srcRect/>
          <a:stretch/>
        </p:blipFill>
        <p:spPr>
          <a:xfrm>
            <a:off x="2133600" y="-4618"/>
            <a:ext cx="7924800" cy="6096000"/>
          </a:xfrm>
          <a:prstGeom prst="rect">
            <a:avLst/>
          </a:prstGeom>
          <a:noFill/>
          <a:ln>
            <a:noFill/>
          </a:ln>
        </p:spPr>
      </p:pic>
      <p:sp>
        <p:nvSpPr>
          <p:cNvPr id="247" name="Google Shape;247;p27"/>
          <p:cNvSpPr txBox="1"/>
          <p:nvPr/>
        </p:nvSpPr>
        <p:spPr>
          <a:xfrm>
            <a:off x="4225636" y="6324600"/>
            <a:ext cx="41148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Calibri"/>
                <a:ea typeface="Calibri"/>
                <a:cs typeface="Calibri"/>
                <a:sym typeface="Calibri"/>
              </a:rPr>
              <a:t>Mother Teresa  --  Ariel Quiroz</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8"/>
          <p:cNvSpPr/>
          <p:nvPr/>
        </p:nvSpPr>
        <p:spPr>
          <a:xfrm>
            <a:off x="2971800" y="20574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has filled the hungry with good things and sent the rich away empty."</a:t>
            </a:r>
            <a:endParaRPr sz="3600" dirty="0">
              <a:solidFill>
                <a:schemeClr val="lt1"/>
              </a:solidFill>
              <a:latin typeface="Calibri"/>
              <a:ea typeface="Calibri"/>
              <a:cs typeface="Calibri"/>
              <a:sym typeface="Calibri"/>
            </a:endParaRPr>
          </a:p>
        </p:txBody>
      </p:sp>
      <p:sp>
        <p:nvSpPr>
          <p:cNvPr id="253" name="Google Shape;253;p2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1:53</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9"/>
          <p:cNvSpPr txBox="1"/>
          <p:nvPr/>
        </p:nvSpPr>
        <p:spPr>
          <a:xfrm>
            <a:off x="1905000" y="5486400"/>
            <a:ext cx="17526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Madonna of Mercy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Sano di Pietro</a:t>
            </a:r>
            <a:endParaRPr/>
          </a:p>
        </p:txBody>
      </p:sp>
      <p:pic>
        <p:nvPicPr>
          <p:cNvPr id="259" name="Google Shape;259;p29"/>
          <p:cNvPicPr preferRelativeResize="0"/>
          <p:nvPr/>
        </p:nvPicPr>
        <p:blipFill rotWithShape="1">
          <a:blip r:embed="rId3">
            <a:alphaModFix/>
          </a:blip>
          <a:srcRect/>
          <a:stretch/>
        </p:blipFill>
        <p:spPr>
          <a:xfrm>
            <a:off x="4495800" y="129074"/>
            <a:ext cx="5257800" cy="66527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Poor Invited to the Feast  -- JESUS MAFA, Cameroon</a:t>
            </a:r>
            <a:endParaRPr/>
          </a:p>
        </p:txBody>
      </p:sp>
      <p:pic>
        <p:nvPicPr>
          <p:cNvPr id="102" name="Google Shape;102;p3"/>
          <p:cNvPicPr preferRelativeResize="0"/>
          <p:nvPr/>
        </p:nvPicPr>
        <p:blipFill rotWithShape="1">
          <a:blip r:embed="rId3">
            <a:alphaModFix/>
          </a:blip>
          <a:srcRect/>
          <a:stretch/>
        </p:blipFill>
        <p:spPr>
          <a:xfrm>
            <a:off x="1491917" y="-54428"/>
            <a:ext cx="9176084" cy="622662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0"/>
          <p:cNvSpPr/>
          <p:nvPr/>
        </p:nvSpPr>
        <p:spPr>
          <a:xfrm>
            <a:off x="2743200" y="1981201"/>
            <a:ext cx="7467600" cy="1200288"/>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"He has come to the aid of his child Israel, in remembrance of his mercy..."</a:t>
            </a:r>
            <a:endParaRPr sz="3600" dirty="0">
              <a:solidFill>
                <a:schemeClr val="lt1"/>
              </a:solidFill>
              <a:latin typeface="Calibri"/>
              <a:ea typeface="Calibri"/>
              <a:cs typeface="Calibri"/>
              <a:sym typeface="Calibri"/>
            </a:endParaRPr>
          </a:p>
        </p:txBody>
      </p:sp>
      <p:sp>
        <p:nvSpPr>
          <p:cNvPr id="265" name="Google Shape;265;p3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1:54</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1"/>
          <p:cNvSpPr txBox="1"/>
          <p:nvPr/>
        </p:nvSpPr>
        <p:spPr>
          <a:xfrm>
            <a:off x="1927632" y="6268719"/>
            <a:ext cx="82296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Visitation  --  Keur Moussa Abbey, Senegal</a:t>
            </a:r>
            <a:endParaRPr/>
          </a:p>
        </p:txBody>
      </p:sp>
      <p:pic>
        <p:nvPicPr>
          <p:cNvPr id="271" name="Google Shape;271;p31"/>
          <p:cNvPicPr preferRelativeResize="0"/>
          <p:nvPr/>
        </p:nvPicPr>
        <p:blipFill rotWithShape="1">
          <a:blip r:embed="rId3">
            <a:alphaModFix/>
          </a:blip>
          <a:srcRect/>
          <a:stretch/>
        </p:blipFill>
        <p:spPr>
          <a:xfrm>
            <a:off x="4308581" y="589280"/>
            <a:ext cx="3387619" cy="535431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2"/>
          <p:cNvSpPr/>
          <p:nvPr/>
        </p:nvSpPr>
        <p:spPr>
          <a:xfrm>
            <a:off x="2743200" y="19812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"...according to the promise he made to our ancestors, to Abraham and to his descendants forever."</a:t>
            </a:r>
            <a:endParaRPr sz="3600" dirty="0">
              <a:solidFill>
                <a:schemeClr val="lt1"/>
              </a:solidFill>
              <a:latin typeface="Calibri"/>
              <a:ea typeface="Calibri"/>
              <a:cs typeface="Calibri"/>
              <a:sym typeface="Calibri"/>
            </a:endParaRPr>
          </a:p>
        </p:txBody>
      </p:sp>
      <p:sp>
        <p:nvSpPr>
          <p:cNvPr id="277" name="Google Shape;277;p3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1:55</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3"/>
          <p:cNvSpPr txBox="1"/>
          <p:nvPr/>
        </p:nvSpPr>
        <p:spPr>
          <a:xfrm>
            <a:off x="2514600" y="5486400"/>
            <a:ext cx="22860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Magnificat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James Tissot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Brooklyn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New York City</a:t>
            </a:r>
            <a:endParaRPr/>
          </a:p>
        </p:txBody>
      </p:sp>
      <p:pic>
        <p:nvPicPr>
          <p:cNvPr id="283" name="Google Shape;283;p33"/>
          <p:cNvPicPr preferRelativeResize="0"/>
          <p:nvPr/>
        </p:nvPicPr>
        <p:blipFill rotWithShape="1">
          <a:blip r:embed="rId3">
            <a:alphaModFix/>
          </a:blip>
          <a:srcRect/>
          <a:stretch/>
        </p:blipFill>
        <p:spPr>
          <a:xfrm>
            <a:off x="4875021" y="0"/>
            <a:ext cx="3202179" cy="6858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89" name="Google Shape;289;p34"/>
          <p:cNvSpPr txBox="1">
            <a:spLocks noGrp="1"/>
          </p:cNvSpPr>
          <p:nvPr>
            <p:ph type="body" idx="1"/>
          </p:nvPr>
        </p:nvSpPr>
        <p:spPr>
          <a:xfrm>
            <a:off x="1676400" y="628073"/>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http://diglib.library.vanderbilt.edu/act-imagelink.pl?RC=48397</a:t>
            </a:r>
            <a:endParaRPr dirty="0"/>
          </a:p>
          <a:p>
            <a:pPr marL="342900" lvl="0" indent="-342900" algn="l" rtl="0">
              <a:spcBef>
                <a:spcPts val="280"/>
              </a:spcBef>
              <a:spcAft>
                <a:spcPts val="0"/>
              </a:spcAft>
              <a:buClr>
                <a:schemeClr val="lt1"/>
              </a:buClr>
              <a:buSzPts val="1400"/>
              <a:buNone/>
            </a:pPr>
            <a:r>
              <a:rPr lang="en-US" sz="1400" dirty="0"/>
              <a:t>Estate of John August Swanson, https://www.johnaugustswanson.com/</a:t>
            </a:r>
            <a:endParaRPr dirty="0"/>
          </a:p>
          <a:p>
            <a:pPr marL="342900" lvl="0" indent="-342900" algn="l" rtl="0">
              <a:spcBef>
                <a:spcPts val="280"/>
              </a:spcBef>
              <a:spcAft>
                <a:spcPts val="0"/>
              </a:spcAft>
              <a:buClr>
                <a:schemeClr val="lt1"/>
              </a:buClr>
              <a:buSzPts val="1400"/>
              <a:buNone/>
            </a:pPr>
            <a:r>
              <a:rPr lang="en-US" sz="1400" dirty="0"/>
              <a:t>http://www.flickr.com/photos/swperman/221074981/</a:t>
            </a:r>
            <a:endParaRPr dirty="0"/>
          </a:p>
          <a:p>
            <a:pPr marL="342900" lvl="0" indent="-342900" algn="l" rtl="0">
              <a:spcBef>
                <a:spcPts val="280"/>
              </a:spcBef>
              <a:spcAft>
                <a:spcPts val="0"/>
              </a:spcAft>
              <a:buClr>
                <a:schemeClr val="lt1"/>
              </a:buClr>
              <a:buSzPts val="1400"/>
              <a:buNone/>
            </a:pPr>
            <a:r>
              <a:rPr lang="en-US" sz="1400" dirty="0"/>
              <a:t>http://diglib.library.vanderbilt.edu/act-imagelink.pl?RC=29442</a:t>
            </a:r>
            <a:endParaRPr dirty="0"/>
          </a:p>
          <a:p>
            <a:pPr marL="342900" lvl="0" indent="-342900" algn="l" rtl="0">
              <a:spcBef>
                <a:spcPts val="280"/>
              </a:spcBef>
              <a:spcAft>
                <a:spcPts val="0"/>
              </a:spcAft>
              <a:buClr>
                <a:schemeClr val="lt1"/>
              </a:buClr>
              <a:buSzPts val="1400"/>
              <a:buNone/>
            </a:pPr>
            <a:r>
              <a:rPr lang="en-US" sz="1400" dirty="0"/>
              <a:t>http://diglib.library.vanderbilt.edu/act-imagelink.pl?RC=48279</a:t>
            </a:r>
            <a:endParaRPr dirty="0"/>
          </a:p>
          <a:p>
            <a:pPr marL="342900" lvl="0" indent="-342900" algn="l" rtl="0">
              <a:spcBef>
                <a:spcPts val="280"/>
              </a:spcBef>
              <a:spcAft>
                <a:spcPts val="0"/>
              </a:spcAft>
              <a:buClr>
                <a:schemeClr val="lt1"/>
              </a:buClr>
              <a:buSzPts val="1400"/>
              <a:buNone/>
            </a:pPr>
            <a:r>
              <a:rPr lang="en-US" sz="1400" dirty="0"/>
              <a:t>http://diglib.library.vanderbilt.edu/act-imagelink.pl?RC=42422</a:t>
            </a:r>
            <a:endParaRPr dirty="0"/>
          </a:p>
          <a:p>
            <a:pPr marL="342900" lvl="0" indent="-342900" algn="l" rtl="0">
              <a:spcBef>
                <a:spcPts val="280"/>
              </a:spcBef>
              <a:spcAft>
                <a:spcPts val="0"/>
              </a:spcAft>
              <a:buClr>
                <a:schemeClr val="lt1"/>
              </a:buClr>
              <a:buSzPts val="1400"/>
              <a:buNone/>
            </a:pPr>
            <a:r>
              <a:rPr lang="en-US" sz="1400" dirty="0"/>
              <a:t>www.yorckproject.de</a:t>
            </a:r>
            <a:endParaRPr sz="1400" dirty="0"/>
          </a:p>
          <a:p>
            <a:pPr marL="342900" lvl="0" indent="-342900" algn="l" rtl="0">
              <a:spcBef>
                <a:spcPts val="280"/>
              </a:spcBef>
              <a:spcAft>
                <a:spcPts val="0"/>
              </a:spcAft>
              <a:buClr>
                <a:schemeClr val="lt1"/>
              </a:buClr>
              <a:buSzPts val="1400"/>
              <a:buNone/>
            </a:pPr>
            <a:r>
              <a:rPr lang="en-US" sz="1400" dirty="0"/>
              <a:t>https://www.flickr.com/photos/paullew/23612984750</a:t>
            </a:r>
            <a:endParaRPr dirty="0"/>
          </a:p>
          <a:p>
            <a:pPr marL="342900" lvl="0" indent="-342900" algn="l" rtl="0">
              <a:spcBef>
                <a:spcPts val="280"/>
              </a:spcBef>
              <a:spcAft>
                <a:spcPts val="0"/>
              </a:spcAft>
              <a:buClr>
                <a:schemeClr val="lt1"/>
              </a:buClr>
              <a:buSzPts val="1400"/>
              <a:buNone/>
            </a:pPr>
            <a:r>
              <a:rPr lang="en-US" sz="1400" dirty="0"/>
              <a:t>http://www.lewpstudio.com - copyright by Lauren Wright Pittman</a:t>
            </a:r>
            <a:endParaRPr dirty="0"/>
          </a:p>
          <a:p>
            <a:pPr marL="342900" lvl="0" indent="-342900" algn="l" rtl="0">
              <a:spcBef>
                <a:spcPts val="280"/>
              </a:spcBef>
              <a:spcAft>
                <a:spcPts val="0"/>
              </a:spcAft>
              <a:buClr>
                <a:schemeClr val="lt1"/>
              </a:buClr>
              <a:buSzPts val="1400"/>
              <a:buNone/>
            </a:pPr>
            <a:r>
              <a:rPr lang="en-US" sz="1400" dirty="0"/>
              <a:t>Estate of Frank Wesley, http://www.frankwesleyart.com/main_page.htm</a:t>
            </a:r>
            <a:endParaRPr dirty="0"/>
          </a:p>
          <a:p>
            <a:pPr marL="342900" lvl="0" indent="-342900" algn="l" rtl="0">
              <a:spcBef>
                <a:spcPts val="280"/>
              </a:spcBef>
              <a:spcAft>
                <a:spcPts val="0"/>
              </a:spcAft>
              <a:buClr>
                <a:schemeClr val="lt1"/>
              </a:buClr>
              <a:buSzPts val="1400"/>
              <a:buNone/>
            </a:pPr>
            <a:r>
              <a:rPr lang="en-US" sz="1400" dirty="0"/>
              <a:t>https://commons.wikimedia.org/wiki/File:Sandro_Botticelli_057.jpg</a:t>
            </a:r>
            <a:endParaRPr sz="1400" dirty="0"/>
          </a:p>
          <a:p>
            <a:pPr marL="342900" lvl="0" indent="-342900" algn="l" rtl="0">
              <a:spcBef>
                <a:spcPts val="280"/>
              </a:spcBef>
              <a:spcAft>
                <a:spcPts val="0"/>
              </a:spcAft>
              <a:buClr>
                <a:schemeClr val="lt1"/>
              </a:buClr>
              <a:buSzPts val="1400"/>
              <a:buNone/>
            </a:pPr>
            <a:r>
              <a:rPr lang="en-US" sz="1400" dirty="0"/>
              <a:t>https://commons.wikimedia.org/wiki/File:Madonna_of_Humility.Giovanni_di_Paolo._Boston_MFA.jpg</a:t>
            </a:r>
            <a:endParaRPr sz="1400" dirty="0"/>
          </a:p>
          <a:p>
            <a:pPr marL="342900" lvl="0" indent="-342900" algn="l" rtl="0">
              <a:spcBef>
                <a:spcPts val="280"/>
              </a:spcBef>
              <a:spcAft>
                <a:spcPts val="0"/>
              </a:spcAft>
              <a:buClr>
                <a:schemeClr val="lt1"/>
              </a:buClr>
              <a:buSzPts val="1400"/>
              <a:buNone/>
            </a:pPr>
            <a:r>
              <a:rPr lang="en-US" sz="1400" dirty="0"/>
              <a:t>https://commons.wikimedia.org/wiki/File:Mother_Teresa_flickr.jpg</a:t>
            </a:r>
            <a:endParaRPr sz="1400" dirty="0"/>
          </a:p>
          <a:p>
            <a:pPr marL="342900" lvl="0" indent="-342900" algn="l" rtl="0">
              <a:spcBef>
                <a:spcPts val="280"/>
              </a:spcBef>
              <a:spcAft>
                <a:spcPts val="0"/>
              </a:spcAft>
              <a:buClr>
                <a:schemeClr val="lt1"/>
              </a:buClr>
              <a:buSzPts val="1400"/>
              <a:buNone/>
            </a:pPr>
            <a:r>
              <a:rPr lang="en-US" sz="1400" dirty="0"/>
              <a:t>https://commons.wikimedia.org/wiki/File:Sano_di_Pietro._Madonna_of_Mercy.1440s_Private_coll..jpg</a:t>
            </a:r>
            <a:endParaRPr dirty="0"/>
          </a:p>
          <a:p>
            <a:pPr marL="342900" lvl="0" indent="-342900" algn="l" rtl="0">
              <a:spcBef>
                <a:spcPts val="280"/>
              </a:spcBef>
              <a:spcAft>
                <a:spcPts val="0"/>
              </a:spcAft>
              <a:buClr>
                <a:schemeClr val="lt1"/>
              </a:buClr>
              <a:buSzPts val="1400"/>
              <a:buNone/>
            </a:pPr>
            <a:r>
              <a:rPr lang="en-US" sz="1400" dirty="0"/>
              <a:t>https://commons.wikimedia.org/wiki/File:KeurMoussaAutel.jpg</a:t>
            </a:r>
            <a:endParaRPr dirty="0"/>
          </a:p>
          <a:p>
            <a:pPr marL="342900" lvl="0" indent="-342900" algn="l" rtl="0">
              <a:spcBef>
                <a:spcPts val="280"/>
              </a:spcBef>
              <a:spcAft>
                <a:spcPts val="0"/>
              </a:spcAft>
              <a:buClr>
                <a:schemeClr val="lt1"/>
              </a:buClr>
              <a:buSzPts val="1400"/>
              <a:buNone/>
            </a:pPr>
            <a:r>
              <a:rPr lang="en-US" sz="1400" dirty="0"/>
              <a:t>https://commons.wikimedia.org/wiki/File:Brooklyn_Museum_-_The_Magnificat_(Le_magnificat)_-_James_Tissot_-_ov Erall_.jpg</a:t>
            </a:r>
            <a:endParaRPr sz="1400" dirty="0"/>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971800" y="2209801"/>
            <a:ext cx="6934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Rejoice with those who rejoice; weep with those who weep.</a:t>
            </a:r>
            <a:endParaRPr sz="3600" dirty="0">
              <a:solidFill>
                <a:schemeClr val="lt1"/>
              </a:solidFill>
              <a:latin typeface="Calibri"/>
              <a:ea typeface="Calibri"/>
              <a:cs typeface="Calibri"/>
              <a:sym typeface="Calibri"/>
            </a:endParaRPr>
          </a:p>
        </p:txBody>
      </p:sp>
      <p:sp>
        <p:nvSpPr>
          <p:cNvPr id="108" name="Google Shape;108;p4"/>
          <p:cNvSpPr txBox="1"/>
          <p:nvPr/>
        </p:nvSpPr>
        <p:spPr>
          <a:xfrm>
            <a:off x="58674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Romans 12:15</a:t>
            </a:r>
            <a:endParaRPr sz="2400">
              <a:solidFill>
                <a:srgbClr val="F2F2F2"/>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5"/>
          <p:cNvPicPr preferRelativeResize="0"/>
          <p:nvPr/>
        </p:nvPicPr>
        <p:blipFill rotWithShape="1">
          <a:blip r:embed="rId3">
            <a:alphaModFix/>
          </a:blip>
          <a:srcRect/>
          <a:stretch/>
        </p:blipFill>
        <p:spPr>
          <a:xfrm>
            <a:off x="1828800" y="152400"/>
            <a:ext cx="8704386" cy="6172201"/>
          </a:xfrm>
          <a:prstGeom prst="rect">
            <a:avLst/>
          </a:prstGeom>
          <a:noFill/>
          <a:ln>
            <a:noFill/>
          </a:ln>
        </p:spPr>
      </p:pic>
      <p:sp>
        <p:nvSpPr>
          <p:cNvPr id="114" name="Google Shape;114;p5"/>
          <p:cNvSpPr txBox="1"/>
          <p:nvPr/>
        </p:nvSpPr>
        <p:spPr>
          <a:xfrm>
            <a:off x="4800600" y="6474023"/>
            <a:ext cx="43434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lt1"/>
                </a:solidFill>
                <a:latin typeface="Calibri"/>
                <a:ea typeface="Calibri"/>
                <a:cs typeface="Calibri"/>
                <a:sym typeface="Calibri"/>
              </a:rPr>
              <a:t>A Celebration  --  John August Swanson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895600" y="1905000"/>
            <a:ext cx="68199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When Elizabeth heard Mary's greeting, the child leaped in her womb. And Elizabeth was filled with the Holy Spirit...</a:t>
            </a:r>
            <a:endParaRPr sz="3600" dirty="0">
              <a:solidFill>
                <a:schemeClr val="lt1"/>
              </a:solidFill>
              <a:latin typeface="Calibri"/>
              <a:ea typeface="Calibri"/>
              <a:cs typeface="Calibri"/>
              <a:sym typeface="Calibri"/>
            </a:endParaRPr>
          </a:p>
        </p:txBody>
      </p:sp>
      <p:sp>
        <p:nvSpPr>
          <p:cNvPr id="120" name="Google Shape;120;p6"/>
          <p:cNvSpPr txBox="1"/>
          <p:nvPr/>
        </p:nvSpPr>
        <p:spPr>
          <a:xfrm>
            <a:off x="6096000" y="458366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1:41</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Magnificat  --  Brother Eric, Church of Reconciliation, Taize, France</a:t>
            </a:r>
            <a:endParaRPr/>
          </a:p>
        </p:txBody>
      </p:sp>
      <p:pic>
        <p:nvPicPr>
          <p:cNvPr id="126" name="Google Shape;126;p7"/>
          <p:cNvPicPr preferRelativeResize="0"/>
          <p:nvPr/>
        </p:nvPicPr>
        <p:blipFill rotWithShape="1">
          <a:blip r:embed="rId3">
            <a:alphaModFix/>
          </a:blip>
          <a:srcRect/>
          <a:stretch/>
        </p:blipFill>
        <p:spPr>
          <a:xfrm>
            <a:off x="3200400" y="304800"/>
            <a:ext cx="6172200" cy="588027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44469"/>
            <a:ext cx="7162800" cy="1789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exclaimed with a loud cry, "Blessed are you among women, and blessed is the fruit of your womb."</a:t>
            </a:r>
            <a:endParaRPr sz="3600" dirty="0">
              <a:solidFill>
                <a:schemeClr val="lt1"/>
              </a:solidFill>
              <a:latin typeface="Calibri"/>
              <a:ea typeface="Calibri"/>
              <a:cs typeface="Calibri"/>
              <a:sym typeface="Calibri"/>
            </a:endParaRPr>
          </a:p>
        </p:txBody>
      </p:sp>
      <p:sp>
        <p:nvSpPr>
          <p:cNvPr id="132" name="Google Shape;132;p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676400" y="5266373"/>
            <a:ext cx="20574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Annunciation and Visitation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Amiens Cathedral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Amiens, France</a:t>
            </a:r>
            <a:endParaRPr/>
          </a:p>
        </p:txBody>
      </p:sp>
      <p:pic>
        <p:nvPicPr>
          <p:cNvPr id="138" name="Google Shape;138;p9"/>
          <p:cNvPicPr preferRelativeResize="0"/>
          <p:nvPr/>
        </p:nvPicPr>
        <p:blipFill rotWithShape="1">
          <a:blip r:embed="rId3">
            <a:alphaModFix/>
          </a:blip>
          <a:srcRect/>
          <a:stretch/>
        </p:blipFill>
        <p:spPr>
          <a:xfrm>
            <a:off x="3962400" y="76200"/>
            <a:ext cx="6324600" cy="66675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34</Slides>
  <Notes>34</Notes>
  <HiddenSlides>0</HiddenSlide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First Sunday after Christmas Day Year A</vt:lpstr>
      <vt:lpstr>Visitation of Mary to Elizabeth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38</cp:revision>
  <dcterms:created xsi:type="dcterms:W3CDTF">2016-08-31T16:46:43Z</dcterms:created>
  <dcterms:modified xsi:type="dcterms:W3CDTF">2025-10-31T17:32:48Z</dcterms:modified>
</cp:coreProperties>
</file>