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ZN/VSsxffIqQYPdwgJrt8DufG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33D2FE-5C01-4694-AD89-BED48ADA8B04}" v="63" dt="2025-10-25T00:42:47.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D33D2FE-5C01-4694-AD89-BED48ADA8B04}"/>
    <pc:docChg chg="modSld">
      <pc:chgData name="Allison Blackwell" userId="7Y4zoj1sqs5H+IG1uY71RyUTFRj8vI3Lj7CrwoODLF4=" providerId="None" clId="Web-{ED33D2FE-5C01-4694-AD89-BED48ADA8B04}" dt="2025-10-25T00:42:47.181" v="29" actId="20577"/>
      <pc:docMkLst>
        <pc:docMk/>
      </pc:docMkLst>
      <pc:sldChg chg="modSp">
        <pc:chgData name="Allison Blackwell" userId="7Y4zoj1sqs5H+IG1uY71RyUTFRj8vI3Lj7CrwoODLF4=" providerId="None" clId="Web-{ED33D2FE-5C01-4694-AD89-BED48ADA8B04}" dt="2025-10-25T00:39:04.702" v="6" actId="20577"/>
        <pc:sldMkLst>
          <pc:docMk/>
          <pc:sldMk cId="0" sldId="259"/>
        </pc:sldMkLst>
        <pc:spChg chg="mod">
          <ac:chgData name="Allison Blackwell" userId="7Y4zoj1sqs5H+IG1uY71RyUTFRj8vI3Lj7CrwoODLF4=" providerId="None" clId="Web-{ED33D2FE-5C01-4694-AD89-BED48ADA8B04}" dt="2025-10-25T00:39:04.702" v="6" actId="20577"/>
          <ac:spMkLst>
            <pc:docMk/>
            <pc:sldMk cId="0" sldId="259"/>
            <ac:spMk id="107" creationId="{00000000-0000-0000-0000-000000000000}"/>
          </ac:spMkLst>
        </pc:spChg>
      </pc:sldChg>
      <pc:sldChg chg="modSp">
        <pc:chgData name="Allison Blackwell" userId="7Y4zoj1sqs5H+IG1uY71RyUTFRj8vI3Lj7CrwoODLF4=" providerId="None" clId="Web-{ED33D2FE-5C01-4694-AD89-BED48ADA8B04}" dt="2025-10-25T00:39:57.874" v="10" actId="20577"/>
        <pc:sldMkLst>
          <pc:docMk/>
          <pc:sldMk cId="0" sldId="261"/>
        </pc:sldMkLst>
        <pc:spChg chg="mod">
          <ac:chgData name="Allison Blackwell" userId="7Y4zoj1sqs5H+IG1uY71RyUTFRj8vI3Lj7CrwoODLF4=" providerId="None" clId="Web-{ED33D2FE-5C01-4694-AD89-BED48ADA8B04}" dt="2025-10-25T00:39:57.874" v="10" actId="20577"/>
          <ac:spMkLst>
            <pc:docMk/>
            <pc:sldMk cId="0" sldId="261"/>
            <ac:spMk id="119" creationId="{00000000-0000-0000-0000-000000000000}"/>
          </ac:spMkLst>
        </pc:spChg>
      </pc:sldChg>
      <pc:sldChg chg="modSp">
        <pc:chgData name="Allison Blackwell" userId="7Y4zoj1sqs5H+IG1uY71RyUTFRj8vI3Lj7CrwoODLF4=" providerId="None" clId="Web-{ED33D2FE-5C01-4694-AD89-BED48ADA8B04}" dt="2025-10-25T00:40:37.609" v="12" actId="20577"/>
        <pc:sldMkLst>
          <pc:docMk/>
          <pc:sldMk cId="0" sldId="265"/>
        </pc:sldMkLst>
        <pc:spChg chg="mod">
          <ac:chgData name="Allison Blackwell" userId="7Y4zoj1sqs5H+IG1uY71RyUTFRj8vI3Lj7CrwoODLF4=" providerId="None" clId="Web-{ED33D2FE-5C01-4694-AD89-BED48ADA8B04}" dt="2025-10-25T00:40:37.609" v="12" actId="20577"/>
          <ac:spMkLst>
            <pc:docMk/>
            <pc:sldMk cId="0" sldId="265"/>
            <ac:spMk id="143" creationId="{00000000-0000-0000-0000-000000000000}"/>
          </ac:spMkLst>
        </pc:spChg>
      </pc:sldChg>
      <pc:sldChg chg="modSp">
        <pc:chgData name="Allison Blackwell" userId="7Y4zoj1sqs5H+IG1uY71RyUTFRj8vI3Lj7CrwoODLF4=" providerId="None" clId="Web-{ED33D2FE-5C01-4694-AD89-BED48ADA8B04}" dt="2025-10-25T00:41:44.753" v="19" actId="20577"/>
        <pc:sldMkLst>
          <pc:docMk/>
          <pc:sldMk cId="0" sldId="269"/>
        </pc:sldMkLst>
        <pc:spChg chg="mod">
          <ac:chgData name="Allison Blackwell" userId="7Y4zoj1sqs5H+IG1uY71RyUTFRj8vI3Lj7CrwoODLF4=" providerId="None" clId="Web-{ED33D2FE-5C01-4694-AD89-BED48ADA8B04}" dt="2025-10-25T00:41:44.753" v="19" actId="20577"/>
          <ac:spMkLst>
            <pc:docMk/>
            <pc:sldMk cId="0" sldId="269"/>
            <ac:spMk id="167" creationId="{00000000-0000-0000-0000-000000000000}"/>
          </ac:spMkLst>
        </pc:spChg>
      </pc:sldChg>
      <pc:sldChg chg="modSp">
        <pc:chgData name="Allison Blackwell" userId="7Y4zoj1sqs5H+IG1uY71RyUTFRj8vI3Lj7CrwoODLF4=" providerId="None" clId="Web-{ED33D2FE-5C01-4694-AD89-BED48ADA8B04}" dt="2025-10-25T00:42:07.975" v="23" actId="20577"/>
        <pc:sldMkLst>
          <pc:docMk/>
          <pc:sldMk cId="0" sldId="271"/>
        </pc:sldMkLst>
        <pc:spChg chg="mod">
          <ac:chgData name="Allison Blackwell" userId="7Y4zoj1sqs5H+IG1uY71RyUTFRj8vI3Lj7CrwoODLF4=" providerId="None" clId="Web-{ED33D2FE-5C01-4694-AD89-BED48ADA8B04}" dt="2025-10-25T00:42:07.975" v="23" actId="20577"/>
          <ac:spMkLst>
            <pc:docMk/>
            <pc:sldMk cId="0" sldId="271"/>
            <ac:spMk id="179" creationId="{00000000-0000-0000-0000-000000000000}"/>
          </ac:spMkLst>
        </pc:spChg>
      </pc:sldChg>
      <pc:sldChg chg="modSp">
        <pc:chgData name="Allison Blackwell" userId="7Y4zoj1sqs5H+IG1uY71RyUTFRj8vI3Lj7CrwoODLF4=" providerId="None" clId="Web-{ED33D2FE-5C01-4694-AD89-BED48ADA8B04}" dt="2025-10-25T00:42:47.181" v="29" actId="20577"/>
        <pc:sldMkLst>
          <pc:docMk/>
          <pc:sldMk cId="0" sldId="273"/>
        </pc:sldMkLst>
        <pc:spChg chg="mod">
          <ac:chgData name="Allison Blackwell" userId="7Y4zoj1sqs5H+IG1uY71RyUTFRj8vI3Lj7CrwoODLF4=" providerId="None" clId="Web-{ED33D2FE-5C01-4694-AD89-BED48ADA8B04}" dt="2025-10-25T00:42:47.181" v="29" actId="20577"/>
          <ac:spMkLst>
            <pc:docMk/>
            <pc:sldMk cId="0" sldId="273"/>
            <ac:spMk id="19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676400" y="-228600"/>
            <a:ext cx="9144000" cy="167639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Trinity Sunday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209800" y="5042118"/>
            <a:ext cx="2743200" cy="1815882"/>
          </a:xfrm>
          <a:prstGeom prst="rect">
            <a:avLst/>
          </a:prstGeom>
          <a:solidFill>
            <a:srgbClr val="E7A545">
              <a:alpha val="54901"/>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3F3F3F"/>
                </a:solidFill>
                <a:latin typeface="Calibri"/>
                <a:ea typeface="Calibri"/>
                <a:cs typeface="Calibri"/>
                <a:sym typeface="Calibri"/>
              </a:rPr>
              <a:t>Isaiah 6:1-8</a:t>
            </a:r>
            <a:endParaRPr/>
          </a:p>
          <a:p>
            <a:pPr marL="0" marR="0" lvl="0" indent="0" algn="l" rtl="0">
              <a:spcBef>
                <a:spcPts val="0"/>
              </a:spcBef>
              <a:spcAft>
                <a:spcPts val="0"/>
              </a:spcAft>
              <a:buNone/>
            </a:pPr>
            <a:r>
              <a:rPr lang="en-US" sz="2800">
                <a:solidFill>
                  <a:srgbClr val="3F3F3F"/>
                </a:solidFill>
                <a:latin typeface="Calibri"/>
                <a:ea typeface="Calibri"/>
                <a:cs typeface="Calibri"/>
                <a:sym typeface="Calibri"/>
              </a:rPr>
              <a:t>Psalm 29</a:t>
            </a:r>
            <a:endParaRPr/>
          </a:p>
          <a:p>
            <a:pPr marL="0" marR="0" lvl="0" indent="0" algn="l" rtl="0">
              <a:spcBef>
                <a:spcPts val="0"/>
              </a:spcBef>
              <a:spcAft>
                <a:spcPts val="0"/>
              </a:spcAft>
              <a:buNone/>
            </a:pPr>
            <a:r>
              <a:rPr lang="en-US" sz="2800">
                <a:solidFill>
                  <a:srgbClr val="3F3F3F"/>
                </a:solidFill>
                <a:latin typeface="Calibri"/>
                <a:ea typeface="Calibri"/>
                <a:cs typeface="Calibri"/>
                <a:sym typeface="Calibri"/>
              </a:rPr>
              <a:t>Romans 8:12-17</a:t>
            </a:r>
            <a:endParaRPr/>
          </a:p>
          <a:p>
            <a:pPr marL="0" marR="0" lvl="0" indent="0" algn="l" rtl="0">
              <a:spcBef>
                <a:spcPts val="0"/>
              </a:spcBef>
              <a:spcAft>
                <a:spcPts val="0"/>
              </a:spcAft>
              <a:buNone/>
            </a:pPr>
            <a:r>
              <a:rPr lang="en-US" sz="2800">
                <a:solidFill>
                  <a:srgbClr val="3F3F3F"/>
                </a:solidFill>
                <a:latin typeface="Calibri"/>
                <a:ea typeface="Calibri"/>
                <a:cs typeface="Calibri"/>
                <a:sym typeface="Calibri"/>
              </a:rPr>
              <a:t>John 3:1-17</a:t>
            </a:r>
            <a:r>
              <a:rPr lang="en-US" sz="2800">
                <a:solidFill>
                  <a:schemeClr val="lt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1752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came to Jesus by night and said to him, "Rabbi, we know that you are a teacher who has come from God…"</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3:2a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676400" y="6367046"/>
            <a:ext cx="88392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Nicodemus Comes to Jesus at Night  -- Henry O. Tanner</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057400" y="-1"/>
            <a:ext cx="8077200" cy="621703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95600" y="1818829"/>
            <a:ext cx="6248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answered him, "Very truly, I tell you, no one can see the kingdom of God without being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born from above."</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905000" y="5638800"/>
            <a:ext cx="1523999"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and Nicodemus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Fritz von Uhde </a:t>
            </a:r>
            <a:endParaRPr sz="16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657600" y="0"/>
            <a:ext cx="7010401"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63795" y="1997839"/>
            <a:ext cx="67818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Nicodemus said to him, "…. Can one enter a second time into the mother's womb and be born?"</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170141"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4436182" y="48900"/>
            <a:ext cx="5774619" cy="6809101"/>
          </a:xfrm>
          <a:prstGeom prst="rect">
            <a:avLst/>
          </a:prstGeom>
          <a:noFill/>
          <a:ln>
            <a:noFill/>
          </a:ln>
        </p:spPr>
      </p:pic>
      <p:sp>
        <p:nvSpPr>
          <p:cNvPr id="174" name="Google Shape;174;p15"/>
          <p:cNvSpPr txBox="1"/>
          <p:nvPr/>
        </p:nvSpPr>
        <p:spPr>
          <a:xfrm>
            <a:off x="1676400" y="5486400"/>
            <a:ext cx="2514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Nicodemus Comes to Jesus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Tresham and Shipster</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Macklin Bible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Heard Library, Nashville, TN</a:t>
            </a:r>
            <a:endParaRPr sz="1600">
              <a:solidFill>
                <a:srgbClr val="F2F2F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22098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answered, "…. What is born of the flesh is flesh, and what is born of the Spirit is spirit."</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Nicodemus and Jesus  --  JESUS MAFA, Cameroon</a:t>
            </a:r>
            <a:endParaRPr sz="16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1524000" y="0"/>
            <a:ext cx="9144000" cy="61345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95600" y="1693545"/>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wind blows…, and you hear the sound of it, but you do not know…where it goes. So it is with everyone who is born of the Spirit."</a:t>
            </a:r>
            <a:endParaRPr dirty="0">
              <a:solidFill>
                <a:schemeClr val="lt1"/>
              </a:solidFill>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19"/>
          <p:cNvPicPr preferRelativeResize="0"/>
          <p:nvPr/>
        </p:nvPicPr>
        <p:blipFill rotWithShape="1">
          <a:blip r:embed="rId3">
            <a:alphaModFix/>
          </a:blip>
          <a:srcRect/>
          <a:stretch/>
        </p:blipFill>
        <p:spPr>
          <a:xfrm>
            <a:off x="2746893" y="-2628"/>
            <a:ext cx="5558907" cy="6858000"/>
          </a:xfrm>
          <a:prstGeom prst="rect">
            <a:avLst/>
          </a:prstGeom>
          <a:noFill/>
          <a:ln>
            <a:noFill/>
          </a:ln>
        </p:spPr>
      </p:pic>
      <p:sp>
        <p:nvSpPr>
          <p:cNvPr id="198" name="Google Shape;198;p19"/>
          <p:cNvSpPr txBox="1"/>
          <p:nvPr/>
        </p:nvSpPr>
        <p:spPr>
          <a:xfrm>
            <a:off x="8534400" y="5229762"/>
            <a:ext cx="1676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Holy Trinity</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Andrei Rublev Tretyakov Gallery Moscow, Russia</a:t>
            </a:r>
            <a:endParaRPr sz="16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812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I heard the voice of the Lord saying, "Whom shall I send, and who will go for us?" And I said, "Here am I; send me!"</a:t>
            </a:r>
            <a:endParaRPr sz="3600">
              <a:solidFill>
                <a:schemeClr val="lt1"/>
              </a:solidFill>
              <a:latin typeface="Calibri"/>
              <a:ea typeface="Calibri"/>
              <a:cs typeface="Calibri"/>
              <a:sym typeface="Calibri"/>
            </a:endParaRPr>
          </a:p>
        </p:txBody>
      </p:sp>
      <p:sp>
        <p:nvSpPr>
          <p:cNvPr id="96" name="Google Shape;96;p2"/>
          <p:cNvSpPr txBox="1"/>
          <p:nvPr/>
        </p:nvSpPr>
        <p:spPr>
          <a:xfrm>
            <a:off x="59436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9144000" y="5791200"/>
            <a:ext cx="16764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Holy Trinity</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Kelly Latimore</a:t>
            </a:r>
            <a:endParaRPr/>
          </a:p>
        </p:txBody>
      </p:sp>
      <p:pic>
        <p:nvPicPr>
          <p:cNvPr id="204" name="Google Shape;204;p20"/>
          <p:cNvPicPr preferRelativeResize="0"/>
          <p:nvPr/>
        </p:nvPicPr>
        <p:blipFill rotWithShape="1">
          <a:blip r:embed="rId3">
            <a:alphaModFix/>
          </a:blip>
          <a:srcRect/>
          <a:stretch/>
        </p:blipFill>
        <p:spPr>
          <a:xfrm>
            <a:off x="2667000" y="125849"/>
            <a:ext cx="6579751" cy="65797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743200" y="15240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God so loved the world that he gave his only Son, so that everyone who believes in him may not perish but may have eternal life."</a:t>
            </a:r>
            <a:endParaRPr sz="3600">
              <a:solidFill>
                <a:schemeClr val="lt1"/>
              </a:solidFill>
              <a:latin typeface="Calibri"/>
              <a:ea typeface="Calibri"/>
              <a:cs typeface="Calibri"/>
              <a:sym typeface="Calibri"/>
            </a:endParaRPr>
          </a:p>
        </p:txBody>
      </p:sp>
      <p:sp>
        <p:nvSpPr>
          <p:cNvPr id="210" name="Google Shape;210;p21"/>
          <p:cNvSpPr txBox="1"/>
          <p:nvPr/>
        </p:nvSpPr>
        <p:spPr>
          <a:xfrm>
            <a:off x="6096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3:16</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981200" y="5486400"/>
            <a:ext cx="17907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Kakindo Crucifixion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Sam Ntiro</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Archives College Park, MD</a:t>
            </a:r>
            <a:endParaRPr sz="1600">
              <a:solidFill>
                <a:srgbClr val="F2F2F2"/>
              </a:solidFill>
              <a:latin typeface="Calibri"/>
              <a:ea typeface="Calibri"/>
              <a:cs typeface="Calibri"/>
              <a:sym typeface="Calibri"/>
            </a:endParaRPr>
          </a:p>
        </p:txBody>
      </p:sp>
      <p:pic>
        <p:nvPicPr>
          <p:cNvPr id="216" name="Google Shape;216;p22"/>
          <p:cNvPicPr preferRelativeResize="0"/>
          <p:nvPr/>
        </p:nvPicPr>
        <p:blipFill rotWithShape="1">
          <a:blip r:embed="rId3">
            <a:alphaModFix/>
          </a:blip>
          <a:srcRect/>
          <a:stretch/>
        </p:blipFill>
        <p:spPr>
          <a:xfrm>
            <a:off x="3971174" y="0"/>
            <a:ext cx="6087227"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2" name="Google Shape;222;p23"/>
          <p:cNvSpPr txBox="1">
            <a:spLocks noGrp="1"/>
          </p:cNvSpPr>
          <p:nvPr>
            <p:ph type="body" idx="1"/>
          </p:nvPr>
        </p:nvSpPr>
        <p:spPr>
          <a:xfrm>
            <a:off x="1676400" y="609600"/>
            <a:ext cx="8991600" cy="49530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https://www.flickr.com/photos/jmenj/14833115990</a:t>
            </a:r>
            <a:endParaRPr sz="1600" dirty="0"/>
          </a:p>
          <a:p>
            <a:pPr marL="342900" lvl="0" indent="-342900" algn="l" rtl="0">
              <a:spcBef>
                <a:spcPts val="280"/>
              </a:spcBef>
              <a:spcAft>
                <a:spcPts val="0"/>
              </a:spcAft>
              <a:buClr>
                <a:schemeClr val="lt1"/>
              </a:buClr>
              <a:buSzPts val="1400"/>
              <a:buNone/>
            </a:pPr>
            <a:r>
              <a:rPr lang="en-US" sz="1600" dirty="0"/>
              <a:t>https://commons.wikimedia.org/wiki/File:Gustave_Courbet_-_The_Gust_of_Wind_-_Google_Art_Project.jpg</a:t>
            </a:r>
            <a:endParaRPr sz="1600" dirty="0"/>
          </a:p>
          <a:p>
            <a:pPr marL="342900" lvl="0" indent="-342900" algn="l" rtl="0">
              <a:spcBef>
                <a:spcPts val="280"/>
              </a:spcBef>
              <a:spcAft>
                <a:spcPts val="0"/>
              </a:spcAft>
              <a:buClr>
                <a:schemeClr val="lt1"/>
              </a:buClr>
              <a:buSzPts val="1400"/>
              <a:buNone/>
            </a:pPr>
            <a:r>
              <a:rPr lang="en-US" sz="1600" dirty="0"/>
              <a:t>https://commons.wikimedia.org/wiki/File:Heart_For_Open_Adoption_Logo.jpg – smbaker79</a:t>
            </a:r>
            <a:endParaRPr sz="1600" dirty="0"/>
          </a:p>
          <a:p>
            <a:pPr marL="342900" lvl="0" indent="-342900" algn="l" rtl="0">
              <a:spcBef>
                <a:spcPts val="280"/>
              </a:spcBef>
              <a:spcAft>
                <a:spcPts val="0"/>
              </a:spcAft>
              <a:buClr>
                <a:schemeClr val="lt1"/>
              </a:buClr>
              <a:buSzPts val="1400"/>
              <a:buNone/>
            </a:pPr>
            <a:r>
              <a:rPr lang="en-US" sz="1600" dirty="0"/>
              <a:t>https://commons.wikimedia.org/wiki/File:Wiki_Loves_Art_-_Gent_-_Museum_voor_Schone_Kunsten_-_Figuur_van_een_graflegging,_Nicodemus_(Q22235777)_(1).JPG - Romaine</a:t>
            </a:r>
            <a:endParaRPr sz="1600" dirty="0"/>
          </a:p>
          <a:p>
            <a:pPr marL="342900" lvl="0" indent="-342900" algn="l" rtl="0">
              <a:spcBef>
                <a:spcPts val="280"/>
              </a:spcBef>
              <a:spcAft>
                <a:spcPts val="0"/>
              </a:spcAft>
              <a:buClr>
                <a:schemeClr val="lt1"/>
              </a:buClr>
              <a:buSzPts val="1400"/>
              <a:buNone/>
            </a:pPr>
            <a:r>
              <a:rPr lang="en-US" sz="1600" dirty="0"/>
              <a:t>http://commons.wikimedia.org/wiki/File:Henry_Ossawa_Tanner_-_Jesus_and_nicodemus.jpg</a:t>
            </a:r>
            <a:endParaRPr sz="1600" dirty="0"/>
          </a:p>
          <a:p>
            <a:pPr marL="342900" lvl="0" indent="-342900" algn="l" rtl="0">
              <a:spcBef>
                <a:spcPts val="280"/>
              </a:spcBef>
              <a:spcAft>
                <a:spcPts val="0"/>
              </a:spcAft>
              <a:buClr>
                <a:schemeClr val="lt1"/>
              </a:buClr>
              <a:buSzPts val="1400"/>
              <a:buNone/>
            </a:pPr>
            <a:r>
              <a:rPr lang="en-US" sz="1600" dirty="0"/>
              <a:t>http://diglib.library.vanderbilt.edu/act-imagelink.pl?RC=48385</a:t>
            </a:r>
            <a:endParaRPr sz="1600" dirty="0"/>
          </a:p>
          <a:p>
            <a:pPr marL="342900" lvl="0" indent="-342900" algn="l" rtl="0">
              <a:spcBef>
                <a:spcPts val="280"/>
              </a:spcBef>
              <a:spcAft>
                <a:spcPts val="0"/>
              </a:spcAft>
              <a:buClr>
                <a:schemeClr val="lt1"/>
              </a:buClr>
              <a:buSzPts val="1400"/>
              <a:buNone/>
            </a:pPr>
            <a:r>
              <a:rPr lang="en-US" sz="1600" dirty="0"/>
              <a:t>http://diglib.library.vanderbilt.edu/act-imagelink.pl?RC=54051</a:t>
            </a:r>
            <a:endParaRPr sz="1600" dirty="0"/>
          </a:p>
          <a:p>
            <a:pPr marL="342900" lvl="0" indent="-342900" algn="l" rtl="0">
              <a:spcBef>
                <a:spcPts val="280"/>
              </a:spcBef>
              <a:spcAft>
                <a:spcPts val="0"/>
              </a:spcAft>
              <a:buClr>
                <a:schemeClr val="lt1"/>
              </a:buClr>
              <a:buSzPts val="1400"/>
              <a:buNone/>
            </a:pPr>
            <a:r>
              <a:rPr lang="en-US" sz="1600" dirty="0"/>
              <a:t>https://commons.wikimedia.org/wiki/File:Fritz_von_Uhde_-_Christus_und_Nikodemus_(ca.1886).jpg</a:t>
            </a:r>
            <a:endParaRPr sz="1600" dirty="0"/>
          </a:p>
          <a:p>
            <a:pPr marL="342900" lvl="0" indent="-342900" algn="l" rtl="0">
              <a:spcBef>
                <a:spcPts val="280"/>
              </a:spcBef>
              <a:spcAft>
                <a:spcPts val="0"/>
              </a:spcAft>
              <a:buClr>
                <a:schemeClr val="lt1"/>
              </a:buClr>
              <a:buSzPts val="1400"/>
              <a:buNone/>
            </a:pPr>
            <a:r>
              <a:rPr lang="en-US" sz="1600" dirty="0"/>
              <a:t>https://commons.wikimedia.org/wiki/File:Andrej_Rubl%C3%ABv_001.jpg</a:t>
            </a:r>
            <a:endParaRPr sz="1600" dirty="0"/>
          </a:p>
          <a:p>
            <a:pPr marL="342900" lvl="0" indent="-342900" algn="l" rtl="0">
              <a:spcBef>
                <a:spcPts val="280"/>
              </a:spcBef>
              <a:spcAft>
                <a:spcPts val="0"/>
              </a:spcAft>
              <a:buClr>
                <a:schemeClr val="lt1"/>
              </a:buClr>
              <a:buSzPts val="1400"/>
              <a:buNone/>
            </a:pPr>
            <a:r>
              <a:rPr lang="en-US" sz="1600" dirty="0"/>
              <a:t>https://kellylatimoreicons.com/contact/</a:t>
            </a:r>
            <a:endParaRPr sz="1600" dirty="0"/>
          </a:p>
          <a:p>
            <a:pPr marL="342900" lvl="0" indent="-342900" algn="l" rtl="0">
              <a:spcBef>
                <a:spcPts val="280"/>
              </a:spcBef>
              <a:spcAft>
                <a:spcPts val="0"/>
              </a:spcAft>
              <a:buClr>
                <a:schemeClr val="lt1"/>
              </a:buClr>
              <a:buSzPts val="1400"/>
              <a:buNone/>
            </a:pPr>
            <a:r>
              <a:rPr lang="en-US" sz="1600" dirty="0"/>
              <a:t>http://commons.wikimedia.org/wiki/File:%22Kakindo_Crucifixion%22_-_NARA_-_558948.tif</a:t>
            </a:r>
            <a:endParaRPr sz="1600" dirty="0"/>
          </a:p>
          <a:p>
            <a:pPr marL="342900" lvl="0" indent="-342900" algn="l" rtl="0">
              <a:spcBef>
                <a:spcPts val="280"/>
              </a:spcBef>
              <a:spcAft>
                <a:spcPts val="0"/>
              </a:spcAft>
              <a:buClr>
                <a:schemeClr val="lt1"/>
              </a:buClr>
              <a:buSzPts val="1400"/>
              <a:buNone/>
            </a:pPr>
            <a:endParaRPr sz="1600" dirty="0"/>
          </a:p>
          <a:p>
            <a:pPr marL="342900" lvl="0" indent="-342900" algn="l" rtl="0">
              <a:spcBef>
                <a:spcPts val="280"/>
              </a:spcBef>
              <a:spcAft>
                <a:spcPts val="0"/>
              </a:spcAft>
              <a:buClr>
                <a:schemeClr val="lt1"/>
              </a:buClr>
              <a:buSzPts val="14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sz="1600" dirty="0"/>
          </a:p>
          <a:p>
            <a:pPr marL="342900" lvl="0" indent="-266700" algn="l" rtl="0">
              <a:spcBef>
                <a:spcPts val="240"/>
              </a:spcBef>
              <a:spcAft>
                <a:spcPts val="0"/>
              </a:spcAft>
              <a:buClr>
                <a:schemeClr val="lt1"/>
              </a:buClr>
              <a:buSzPts val="1200"/>
              <a:buNone/>
            </a:pPr>
            <a:endParaRPr sz="1400" dirty="0"/>
          </a:p>
          <a:p>
            <a:pPr marL="342900" lvl="0" indent="-266700" algn="l" rtl="0">
              <a:spcBef>
                <a:spcPts val="240"/>
              </a:spcBef>
              <a:spcAft>
                <a:spcPts val="0"/>
              </a:spcAft>
              <a:buClr>
                <a:schemeClr val="lt1"/>
              </a:buClr>
              <a:buSzPts val="1200"/>
              <a:buNone/>
            </a:pPr>
            <a:endParaRP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5552182"/>
            <a:ext cx="1295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Rosa Parks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Mural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Paris, France</a:t>
            </a:r>
            <a:endParaRPr/>
          </a:p>
        </p:txBody>
      </p:sp>
      <p:pic>
        <p:nvPicPr>
          <p:cNvPr id="102" name="Google Shape;102;p3"/>
          <p:cNvPicPr preferRelativeResize="0"/>
          <p:nvPr/>
        </p:nvPicPr>
        <p:blipFill rotWithShape="1">
          <a:blip r:embed="rId3">
            <a:alphaModFix/>
          </a:blip>
          <a:srcRect/>
          <a:stretch/>
        </p:blipFill>
        <p:spPr>
          <a:xfrm>
            <a:off x="3429000" y="-1"/>
            <a:ext cx="6934200" cy="6846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19400" y="1942743"/>
            <a:ext cx="6858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voice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causes the oaks to whirl…and in his temple all say, "Glory!" …. May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bless his people with peace!</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29:9, 11b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524000" y="6290846"/>
            <a:ext cx="8991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Gust of Wind  --  Gustave Courbet, Museum of Fine Arts, Houston, TX</a:t>
            </a:r>
            <a:endParaRPr/>
          </a:p>
        </p:txBody>
      </p:sp>
      <p:pic>
        <p:nvPicPr>
          <p:cNvPr id="114" name="Google Shape;114;p5"/>
          <p:cNvPicPr preferRelativeResize="0"/>
          <p:nvPr/>
        </p:nvPicPr>
        <p:blipFill rotWithShape="1">
          <a:blip r:embed="rId3">
            <a:alphaModFix/>
          </a:blip>
          <a:srcRect/>
          <a:stretch/>
        </p:blipFill>
        <p:spPr>
          <a:xfrm>
            <a:off x="1524000" y="274983"/>
            <a:ext cx="9144000" cy="5743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33700" y="1481078"/>
            <a:ext cx="63246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For you did not receive a spirit of slavery to fall back into fear, but you received a spirit of adoption. When we cry, "Abba! Father!"</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055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Romans 8:15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9067800" y="5105400"/>
            <a:ext cx="15240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Open Adoption Logo</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 M. Baker</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2743200" y="457200"/>
            <a:ext cx="6400800" cy="640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19400" y="2228672"/>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there was a Pharisee named Nicodemus, a leader of the Jews.</a:t>
            </a:r>
            <a:endParaRPr sz="360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590800" y="5486400"/>
            <a:ext cx="2057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Nicodemus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Museum of Fine Arts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Ghent, Belgium</a:t>
            </a:r>
            <a:endParaRPr/>
          </a:p>
        </p:txBody>
      </p:sp>
      <p:pic>
        <p:nvPicPr>
          <p:cNvPr id="138" name="Google Shape;138;p9"/>
          <p:cNvPicPr preferRelativeResize="0"/>
          <p:nvPr/>
        </p:nvPicPr>
        <p:blipFill rotWithShape="1">
          <a:blip r:embed="rId3">
            <a:alphaModFix/>
          </a:blip>
          <a:srcRect/>
          <a:stretch/>
        </p:blipFill>
        <p:spPr>
          <a:xfrm>
            <a:off x="5105400" y="47297"/>
            <a:ext cx="2971800" cy="6763406"/>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Trinity Sunday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27</cp:revision>
  <dcterms:created xsi:type="dcterms:W3CDTF">2016-08-31T16:46:43Z</dcterms:created>
  <dcterms:modified xsi:type="dcterms:W3CDTF">2025-10-25T00:42:55Z</dcterms:modified>
</cp:coreProperties>
</file>