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hwtctu4SpDg4wRGatwRliiJ5xqq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657100-4F42-487E-A116-5104DDCB4EC5}" v="56" dt="2025-10-22T15:27:18.7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35657100-4F42-487E-A116-5104DDCB4EC5}"/>
    <pc:docChg chg="modSld">
      <pc:chgData name="Allison Blackwell" userId="7Y4zoj1sqs5H+IG1uY71RyUTFRj8vI3Lj7CrwoODLF4=" providerId="None" clId="Web-{35657100-4F42-487E-A116-5104DDCB4EC5}" dt="2025-10-22T15:27:18.796" v="27" actId="20577"/>
      <pc:docMkLst>
        <pc:docMk/>
      </pc:docMkLst>
      <pc:sldChg chg="modSp">
        <pc:chgData name="Allison Blackwell" userId="7Y4zoj1sqs5H+IG1uY71RyUTFRj8vI3Lj7CrwoODLF4=" providerId="None" clId="Web-{35657100-4F42-487E-A116-5104DDCB4EC5}" dt="2025-10-22T15:22:54.998" v="1" actId="20577"/>
        <pc:sldMkLst>
          <pc:docMk/>
          <pc:sldMk cId="0" sldId="259"/>
        </pc:sldMkLst>
        <pc:spChg chg="mod">
          <ac:chgData name="Allison Blackwell" userId="7Y4zoj1sqs5H+IG1uY71RyUTFRj8vI3Lj7CrwoODLF4=" providerId="None" clId="Web-{35657100-4F42-487E-A116-5104DDCB4EC5}" dt="2025-10-22T15:22:54.998" v="1" actId="20577"/>
          <ac:spMkLst>
            <pc:docMk/>
            <pc:sldMk cId="0" sldId="259"/>
            <ac:spMk id="107" creationId="{00000000-0000-0000-0000-000000000000}"/>
          </ac:spMkLst>
        </pc:spChg>
      </pc:sldChg>
      <pc:sldChg chg="modSp">
        <pc:chgData name="Allison Blackwell" userId="7Y4zoj1sqs5H+IG1uY71RyUTFRj8vI3Lj7CrwoODLF4=" providerId="None" clId="Web-{35657100-4F42-487E-A116-5104DDCB4EC5}" dt="2025-10-22T15:25:08.483" v="9" actId="20577"/>
        <pc:sldMkLst>
          <pc:docMk/>
          <pc:sldMk cId="0" sldId="261"/>
        </pc:sldMkLst>
        <pc:spChg chg="mod">
          <ac:chgData name="Allison Blackwell" userId="7Y4zoj1sqs5H+IG1uY71RyUTFRj8vI3Lj7CrwoODLF4=" providerId="None" clId="Web-{35657100-4F42-487E-A116-5104DDCB4EC5}" dt="2025-10-22T15:25:08.483" v="9" actId="20577"/>
          <ac:spMkLst>
            <pc:docMk/>
            <pc:sldMk cId="0" sldId="261"/>
            <ac:spMk id="119" creationId="{00000000-0000-0000-0000-000000000000}"/>
          </ac:spMkLst>
        </pc:spChg>
      </pc:sldChg>
      <pc:sldChg chg="modSp">
        <pc:chgData name="Allison Blackwell" userId="7Y4zoj1sqs5H+IG1uY71RyUTFRj8vI3Lj7CrwoODLF4=" providerId="None" clId="Web-{35657100-4F42-487E-A116-5104DDCB4EC5}" dt="2025-10-22T15:25:54.655" v="18" actId="20577"/>
        <pc:sldMkLst>
          <pc:docMk/>
          <pc:sldMk cId="0" sldId="263"/>
        </pc:sldMkLst>
        <pc:spChg chg="mod">
          <ac:chgData name="Allison Blackwell" userId="7Y4zoj1sqs5H+IG1uY71RyUTFRj8vI3Lj7CrwoODLF4=" providerId="None" clId="Web-{35657100-4F42-487E-A116-5104DDCB4EC5}" dt="2025-10-22T15:25:52.592" v="17" actId="20577"/>
          <ac:spMkLst>
            <pc:docMk/>
            <pc:sldMk cId="0" sldId="263"/>
            <ac:spMk id="131" creationId="{00000000-0000-0000-0000-000000000000}"/>
          </ac:spMkLst>
        </pc:spChg>
        <pc:spChg chg="mod">
          <ac:chgData name="Allison Blackwell" userId="7Y4zoj1sqs5H+IG1uY71RyUTFRj8vI3Lj7CrwoODLF4=" providerId="None" clId="Web-{35657100-4F42-487E-A116-5104DDCB4EC5}" dt="2025-10-22T15:25:54.655" v="18" actId="20577"/>
          <ac:spMkLst>
            <pc:docMk/>
            <pc:sldMk cId="0" sldId="263"/>
            <ac:spMk id="132" creationId="{00000000-0000-0000-0000-000000000000}"/>
          </ac:spMkLst>
        </pc:spChg>
      </pc:sldChg>
      <pc:sldChg chg="modSp">
        <pc:chgData name="Allison Blackwell" userId="7Y4zoj1sqs5H+IG1uY71RyUTFRj8vI3Lj7CrwoODLF4=" providerId="None" clId="Web-{35657100-4F42-487E-A116-5104DDCB4EC5}" dt="2025-10-22T15:26:22.201" v="23" actId="20577"/>
        <pc:sldMkLst>
          <pc:docMk/>
          <pc:sldMk cId="0" sldId="265"/>
        </pc:sldMkLst>
        <pc:spChg chg="mod">
          <ac:chgData name="Allison Blackwell" userId="7Y4zoj1sqs5H+IG1uY71RyUTFRj8vI3Lj7CrwoODLF4=" providerId="None" clId="Web-{35657100-4F42-487E-A116-5104DDCB4EC5}" dt="2025-10-22T15:26:22.201" v="23" actId="20577"/>
          <ac:spMkLst>
            <pc:docMk/>
            <pc:sldMk cId="0" sldId="265"/>
            <ac:spMk id="143" creationId="{00000000-0000-0000-0000-000000000000}"/>
          </ac:spMkLst>
        </pc:spChg>
      </pc:sldChg>
      <pc:sldChg chg="modSp">
        <pc:chgData name="Allison Blackwell" userId="7Y4zoj1sqs5H+IG1uY71RyUTFRj8vI3Lj7CrwoODLF4=" providerId="None" clId="Web-{35657100-4F42-487E-A116-5104DDCB4EC5}" dt="2025-10-22T15:27:18.796" v="27" actId="20577"/>
        <pc:sldMkLst>
          <pc:docMk/>
          <pc:sldMk cId="0" sldId="269"/>
        </pc:sldMkLst>
        <pc:spChg chg="mod">
          <ac:chgData name="Allison Blackwell" userId="7Y4zoj1sqs5H+IG1uY71RyUTFRj8vI3Lj7CrwoODLF4=" providerId="None" clId="Web-{35657100-4F42-487E-A116-5104DDCB4EC5}" dt="2025-10-22T15:27:18.796" v="27" actId="20577"/>
          <ac:spMkLst>
            <pc:docMk/>
            <pc:sldMk cId="0" sldId="269"/>
            <ac:spMk id="16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501775"/>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Transfiguration Sunday</a:t>
            </a:r>
            <a:endParaRPr/>
          </a:p>
        </p:txBody>
      </p:sp>
      <p:sp>
        <p:nvSpPr>
          <p:cNvPr id="89" name="Google Shape;89;p1"/>
          <p:cNvSpPr txBox="1">
            <a:spLocks noGrp="1"/>
          </p:cNvSpPr>
          <p:nvPr>
            <p:ph type="subTitle" idx="1"/>
          </p:nvPr>
        </p:nvSpPr>
        <p:spPr>
          <a:xfrm>
            <a:off x="2933700" y="37338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1752600" y="4813518"/>
            <a:ext cx="3124200" cy="18158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2 Kings 2:1-12</a:t>
            </a:r>
            <a:endParaRPr/>
          </a:p>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Psalm 50:1-6</a:t>
            </a:r>
            <a:endParaRPr/>
          </a:p>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2 Corinthians 4:3-6</a:t>
            </a:r>
            <a:endParaRPr/>
          </a:p>
          <a:p>
            <a:pPr marL="0" marR="0" lvl="0" indent="0" algn="ctr" rtl="0">
              <a:spcBef>
                <a:spcPts val="0"/>
              </a:spcBef>
              <a:spcAft>
                <a:spcPts val="0"/>
              </a:spcAft>
              <a:buNone/>
            </a:pPr>
            <a:r>
              <a:rPr lang="en-US" sz="2800" b="0" i="0" u="none" strike="noStrike" cap="none">
                <a:solidFill>
                  <a:schemeClr val="dk1"/>
                </a:solidFill>
                <a:latin typeface="Calibri"/>
                <a:ea typeface="Calibri"/>
                <a:cs typeface="Calibri"/>
                <a:sym typeface="Calibri"/>
              </a:rPr>
              <a:t>Mark 9:2-9</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95600" y="21336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his clothes became dazzling bright, such as no one on earth could brighten them.</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9:3</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828800" y="5552182"/>
            <a:ext cx="1600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Transfiguration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Kelly Latimore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Glendale, OH</a:t>
            </a:r>
            <a:endParaRPr/>
          </a:p>
        </p:txBody>
      </p:sp>
      <p:pic>
        <p:nvPicPr>
          <p:cNvPr id="150" name="Google Shape;150;p11" descr="Title: Transfiguration&#10;[Click for larger image view]"/>
          <p:cNvPicPr preferRelativeResize="0"/>
          <p:nvPr/>
        </p:nvPicPr>
        <p:blipFill rotWithShape="1">
          <a:blip r:embed="rId3">
            <a:alphaModFix/>
          </a:blip>
          <a:srcRect/>
          <a:stretch/>
        </p:blipFill>
        <p:spPr>
          <a:xfrm>
            <a:off x="3733801" y="0"/>
            <a:ext cx="5983287" cy="6858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3352800" y="20574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there appeared to them Elijah with Moses, who were talking with Jesus.</a:t>
            </a:r>
            <a:endParaRPr sz="3600">
              <a:solidFill>
                <a:schemeClr val="lt1"/>
              </a:solidFill>
              <a:latin typeface="Calibri"/>
              <a:ea typeface="Calibri"/>
              <a:cs typeface="Calibri"/>
              <a:sym typeface="Calibri"/>
            </a:endParaRPr>
          </a:p>
        </p:txBody>
      </p:sp>
      <p:sp>
        <p:nvSpPr>
          <p:cNvPr id="156" name="Google Shape;156;p12"/>
          <p:cNvSpPr txBox="1"/>
          <p:nvPr/>
        </p:nvSpPr>
        <p:spPr>
          <a:xfrm>
            <a:off x="60198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9:4</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905000" y="5351384"/>
            <a:ext cx="1637556"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Transfiguration of Jesus Icon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Benaki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Athens, Greece</a:t>
            </a:r>
            <a:endParaRPr/>
          </a:p>
        </p:txBody>
      </p:sp>
      <p:pic>
        <p:nvPicPr>
          <p:cNvPr id="162" name="Google Shape;162;p13"/>
          <p:cNvPicPr preferRelativeResize="0"/>
          <p:nvPr/>
        </p:nvPicPr>
        <p:blipFill rotWithShape="1">
          <a:blip r:embed="rId3">
            <a:alphaModFix/>
          </a:blip>
          <a:srcRect/>
          <a:stretch/>
        </p:blipFill>
        <p:spPr>
          <a:xfrm>
            <a:off x="4114800" y="-8594"/>
            <a:ext cx="6170712" cy="6866593"/>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19400" y="1766828"/>
            <a:ext cx="6781800"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Then Peter said to Jesus, "Rabbi, it is good for us to be here; let us set up three tents: one for you, one for Moses, and one for Elijah."</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9:5</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Transfiguration of Christ  --  JESUS MAFA</a:t>
            </a:r>
            <a:endParaRPr/>
          </a:p>
        </p:txBody>
      </p:sp>
      <p:pic>
        <p:nvPicPr>
          <p:cNvPr id="174" name="Google Shape;174;p15"/>
          <p:cNvPicPr preferRelativeResize="0"/>
          <p:nvPr/>
        </p:nvPicPr>
        <p:blipFill rotWithShape="1">
          <a:blip r:embed="rId3">
            <a:alphaModFix/>
          </a:blip>
          <a:srcRect/>
          <a:stretch/>
        </p:blipFill>
        <p:spPr>
          <a:xfrm>
            <a:off x="1562099" y="0"/>
            <a:ext cx="9336809" cy="616229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p:nvPr/>
        </p:nvSpPr>
        <p:spPr>
          <a:xfrm>
            <a:off x="3429000" y="2362201"/>
            <a:ext cx="60960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He did not know what to say, for they were terrified.</a:t>
            </a:r>
            <a:endParaRPr sz="3600">
              <a:solidFill>
                <a:schemeClr val="lt1"/>
              </a:solidFill>
              <a:latin typeface="Calibri"/>
              <a:ea typeface="Calibri"/>
              <a:cs typeface="Calibri"/>
              <a:sym typeface="Calibri"/>
            </a:endParaRPr>
          </a:p>
        </p:txBody>
      </p:sp>
      <p:sp>
        <p:nvSpPr>
          <p:cNvPr id="180" name="Google Shape;180;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9:6</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Transfiguration  --  Peter Paul Rubens, Museum of Fine Arts, Nancy, France</a:t>
            </a:r>
            <a:endParaRPr/>
          </a:p>
        </p:txBody>
      </p:sp>
      <p:pic>
        <p:nvPicPr>
          <p:cNvPr id="186" name="Google Shape;186;p17"/>
          <p:cNvPicPr preferRelativeResize="0"/>
          <p:nvPr/>
        </p:nvPicPr>
        <p:blipFill rotWithShape="1">
          <a:blip r:embed="rId3">
            <a:alphaModFix/>
          </a:blip>
          <a:srcRect/>
          <a:stretch/>
        </p:blipFill>
        <p:spPr>
          <a:xfrm>
            <a:off x="1575474" y="533401"/>
            <a:ext cx="9092526" cy="548640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p:nvPr/>
        </p:nvSpPr>
        <p:spPr>
          <a:xfrm>
            <a:off x="2971800" y="19812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Then a cloud overshadowed them, and from the cloud there came a voice, "This is my Son, the Beloved; listen to him!"</a:t>
            </a:r>
            <a:endParaRPr/>
          </a:p>
        </p:txBody>
      </p:sp>
      <p:sp>
        <p:nvSpPr>
          <p:cNvPr id="192" name="Google Shape;192;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9:7</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txBox="1"/>
          <p:nvPr/>
        </p:nvSpPr>
        <p:spPr>
          <a:xfrm>
            <a:off x="1905000" y="4904364"/>
            <a:ext cx="2133600" cy="187743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Transfiguracion del Divino Salvador del Mundo</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Metropolitan Cathedral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San Salvador, </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El Salvador</a:t>
            </a:r>
            <a:endParaRPr sz="1600">
              <a:solidFill>
                <a:srgbClr val="F2F2F2"/>
              </a:solidFill>
              <a:latin typeface="Calibri"/>
              <a:ea typeface="Calibri"/>
              <a:cs typeface="Calibri"/>
              <a:sym typeface="Calibri"/>
            </a:endParaRPr>
          </a:p>
        </p:txBody>
      </p:sp>
      <p:pic>
        <p:nvPicPr>
          <p:cNvPr id="198" name="Google Shape;198;p19"/>
          <p:cNvPicPr preferRelativeResize="0"/>
          <p:nvPr/>
        </p:nvPicPr>
        <p:blipFill rotWithShape="1">
          <a:blip r:embed="rId3">
            <a:alphaModFix/>
          </a:blip>
          <a:srcRect/>
          <a:stretch/>
        </p:blipFill>
        <p:spPr>
          <a:xfrm>
            <a:off x="4724401" y="-1"/>
            <a:ext cx="5486401" cy="68580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590800" y="1944469"/>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As they continued walking and talking, a chariot of fire and horses of fire separated the two of them, and Elijah ascended in a whirlwind into heaven.</a:t>
            </a:r>
            <a:endParaRPr sz="3600">
              <a:solidFill>
                <a:schemeClr val="lt1"/>
              </a:solidFill>
              <a:latin typeface="Calibri"/>
              <a:ea typeface="Calibri"/>
              <a:cs typeface="Calibri"/>
              <a:sym typeface="Calibri"/>
            </a:endParaRPr>
          </a:p>
        </p:txBody>
      </p:sp>
      <p:sp>
        <p:nvSpPr>
          <p:cNvPr id="96" name="Google Shape;96;p2"/>
          <p:cNvSpPr txBox="1"/>
          <p:nvPr/>
        </p:nvSpPr>
        <p:spPr>
          <a:xfrm>
            <a:off x="5867400" y="4876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Kings 2:11</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p:nvPr/>
        </p:nvSpPr>
        <p:spPr>
          <a:xfrm>
            <a:off x="2895600" y="1981200"/>
            <a:ext cx="7315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Suddenly when they looked around, they saw no one with them any more, but only Jesus.</a:t>
            </a:r>
            <a:endParaRPr sz="3600">
              <a:solidFill>
                <a:schemeClr val="lt1"/>
              </a:solidFill>
              <a:latin typeface="Calibri"/>
              <a:ea typeface="Calibri"/>
              <a:cs typeface="Calibri"/>
              <a:sym typeface="Calibri"/>
            </a:endParaRPr>
          </a:p>
        </p:txBody>
      </p:sp>
      <p:sp>
        <p:nvSpPr>
          <p:cNvPr id="204" name="Google Shape;204;p20"/>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9:8</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txBox="1"/>
          <p:nvPr/>
        </p:nvSpPr>
        <p:spPr>
          <a:xfrm>
            <a:off x="2247900" y="6324600"/>
            <a:ext cx="76962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The Altar of God  --  Frank Wesley</a:t>
            </a:r>
            <a:endParaRPr/>
          </a:p>
        </p:txBody>
      </p:sp>
      <p:pic>
        <p:nvPicPr>
          <p:cNvPr id="210" name="Google Shape;210;p21"/>
          <p:cNvPicPr preferRelativeResize="0"/>
          <p:nvPr/>
        </p:nvPicPr>
        <p:blipFill rotWithShape="1">
          <a:blip r:embed="rId3">
            <a:alphaModFix/>
          </a:blip>
          <a:srcRect/>
          <a:stretch/>
        </p:blipFill>
        <p:spPr>
          <a:xfrm>
            <a:off x="2133600" y="196560"/>
            <a:ext cx="8154637" cy="582324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p:nvPr/>
        </p:nvSpPr>
        <p:spPr>
          <a:xfrm>
            <a:off x="2895600" y="167640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As they were coming down the mountain, he ordered them to tell no one about what they had seen, until after the Son of Man had risen from the dead. </a:t>
            </a:r>
            <a:endParaRPr sz="3600">
              <a:solidFill>
                <a:schemeClr val="lt1"/>
              </a:solidFill>
              <a:latin typeface="Calibri"/>
              <a:ea typeface="Calibri"/>
              <a:cs typeface="Calibri"/>
              <a:sym typeface="Calibri"/>
            </a:endParaRPr>
          </a:p>
        </p:txBody>
      </p:sp>
      <p:sp>
        <p:nvSpPr>
          <p:cNvPr id="216" name="Google Shape;216;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Mark 9:9</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txBox="1"/>
          <p:nvPr/>
        </p:nvSpPr>
        <p:spPr>
          <a:xfrm>
            <a:off x="16764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Blessing of First Fruits on the Great Feast of the Transfiguration of Jesus  --  Tokyo, Japan</a:t>
            </a:r>
            <a:endParaRPr/>
          </a:p>
        </p:txBody>
      </p:sp>
      <p:pic>
        <p:nvPicPr>
          <p:cNvPr id="222" name="Google Shape;222;p23"/>
          <p:cNvPicPr preferRelativeResize="0"/>
          <p:nvPr/>
        </p:nvPicPr>
        <p:blipFill rotWithShape="1">
          <a:blip r:embed="rId3">
            <a:alphaModFix/>
          </a:blip>
          <a:srcRect/>
          <a:stretch/>
        </p:blipFill>
        <p:spPr>
          <a:xfrm>
            <a:off x="2057400" y="0"/>
            <a:ext cx="8178800" cy="61341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8" name="Google Shape;228;p2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https://www.flickr.com/photos/paullew/14428162876 – Fr Lawrence Lew, O.P.</a:t>
            </a:r>
            <a:endParaRPr dirty="0"/>
          </a:p>
          <a:p>
            <a:pPr marL="342900" lvl="0" indent="-342900" algn="l" rtl="0">
              <a:spcBef>
                <a:spcPts val="320"/>
              </a:spcBef>
              <a:spcAft>
                <a:spcPts val="0"/>
              </a:spcAft>
              <a:buClr>
                <a:schemeClr val="lt1"/>
              </a:buClr>
              <a:buSzPts val="1600"/>
              <a:buNone/>
            </a:pPr>
            <a:r>
              <a:rPr lang="en-US" sz="1600" dirty="0"/>
              <a:t>https://commons.wikimedia.org/wiki/File:Waubay_NWR_Sunset_(9737733990).jpg</a:t>
            </a:r>
            <a:endParaRPr dirty="0"/>
          </a:p>
          <a:p>
            <a:pPr marL="342900" lvl="0" indent="-342900" algn="l" rtl="0">
              <a:spcBef>
                <a:spcPts val="320"/>
              </a:spcBef>
              <a:spcAft>
                <a:spcPts val="0"/>
              </a:spcAft>
              <a:buClr>
                <a:schemeClr val="lt1"/>
              </a:buClr>
              <a:buSzPts val="1600"/>
              <a:buNone/>
            </a:pPr>
            <a:r>
              <a:rPr lang="en-US" sz="1600" dirty="0"/>
              <a:t>http://diglib.library.vanderbilt.edu/act-imagelink.pl?RC=54325</a:t>
            </a:r>
            <a:endParaRPr dirty="0"/>
          </a:p>
          <a:p>
            <a:pPr marL="342900" lvl="0" indent="-342900" algn="l" rtl="0">
              <a:spcBef>
                <a:spcPts val="320"/>
              </a:spcBef>
              <a:spcAft>
                <a:spcPts val="0"/>
              </a:spcAft>
              <a:buClr>
                <a:schemeClr val="lt1"/>
              </a:buClr>
              <a:buSzPts val="1600"/>
              <a:buNone/>
            </a:pPr>
            <a:r>
              <a:rPr lang="en-US" sz="1600" dirty="0"/>
              <a:t>https://www.flickr.com/photos/paullew/7692795524/</a:t>
            </a:r>
            <a:endParaRPr dirty="0"/>
          </a:p>
          <a:p>
            <a:pPr marL="342900" lvl="0" indent="-342900" algn="l" rtl="0">
              <a:spcBef>
                <a:spcPts val="320"/>
              </a:spcBef>
              <a:spcAft>
                <a:spcPts val="0"/>
              </a:spcAft>
              <a:buClr>
                <a:schemeClr val="lt1"/>
              </a:buClr>
              <a:buSzPts val="1600"/>
              <a:buNone/>
            </a:pPr>
            <a:r>
              <a:rPr lang="en-US" sz="1600" dirty="0"/>
              <a:t>https://kellylatimoreicons.com/contact/</a:t>
            </a:r>
            <a:endParaRPr dirty="0"/>
          </a:p>
          <a:p>
            <a:pPr marL="342900" lvl="0" indent="-342900" algn="l" rtl="0">
              <a:spcBef>
                <a:spcPts val="320"/>
              </a:spcBef>
              <a:spcAft>
                <a:spcPts val="0"/>
              </a:spcAft>
              <a:buClr>
                <a:schemeClr val="lt1"/>
              </a:buClr>
              <a:buSzPts val="1600"/>
              <a:buNone/>
            </a:pPr>
            <a:r>
              <a:rPr lang="en-US" sz="1600" dirty="0"/>
              <a:t>https://commons.wikimedia.org/wiki/File:The_Transfiguration_-_Google_Art_Project_(715792).jpg</a:t>
            </a:r>
            <a:endParaRPr dirty="0"/>
          </a:p>
          <a:p>
            <a:pPr marL="342900" lvl="0" indent="-342900" algn="l" rtl="0">
              <a:spcBef>
                <a:spcPts val="320"/>
              </a:spcBef>
              <a:spcAft>
                <a:spcPts val="0"/>
              </a:spcAft>
              <a:buClr>
                <a:schemeClr val="lt1"/>
              </a:buClr>
              <a:buSzPts val="1600"/>
              <a:buNone/>
            </a:pPr>
            <a:r>
              <a:rPr lang="en-US" sz="1600" dirty="0"/>
              <a:t>http://diglib.library.vanderbilt.edu/act-imagelink.pl?RC=48307</a:t>
            </a:r>
            <a:endParaRPr dirty="0"/>
          </a:p>
          <a:p>
            <a:pPr marL="342900" lvl="0" indent="-342900" algn="l" rtl="0">
              <a:spcBef>
                <a:spcPts val="320"/>
              </a:spcBef>
              <a:spcAft>
                <a:spcPts val="0"/>
              </a:spcAft>
              <a:buClr>
                <a:schemeClr val="lt1"/>
              </a:buClr>
              <a:buSzPts val="1600"/>
              <a:buNone/>
            </a:pPr>
            <a:r>
              <a:rPr lang="en-US" sz="1600" dirty="0"/>
              <a:t>https://commons.wikimedia.org/wiki/File:Transfiguration-Rubens.JPG</a:t>
            </a:r>
            <a:endParaRPr dirty="0"/>
          </a:p>
          <a:p>
            <a:pPr marL="342900" lvl="0" indent="-342900" algn="l" rtl="0">
              <a:spcBef>
                <a:spcPts val="320"/>
              </a:spcBef>
              <a:spcAft>
                <a:spcPts val="0"/>
              </a:spcAft>
              <a:buClr>
                <a:schemeClr val="lt1"/>
              </a:buClr>
              <a:buSzPts val="1600"/>
              <a:buNone/>
            </a:pPr>
            <a:r>
              <a:rPr lang="en-US" sz="1600" dirty="0"/>
              <a:t>http://commons.wikimedia.org/wiki/File:Transfiguracion_del_Divino_Salvador_del_Mundo.jpg</a:t>
            </a:r>
            <a:endParaRPr dirty="0"/>
          </a:p>
          <a:p>
            <a:pPr marL="342900" lvl="0" indent="-342900" algn="l" rtl="0">
              <a:spcBef>
                <a:spcPts val="320"/>
              </a:spcBef>
              <a:spcAft>
                <a:spcPts val="0"/>
              </a:spcAft>
              <a:buClr>
                <a:schemeClr val="lt1"/>
              </a:buClr>
              <a:buSzPts val="1600"/>
              <a:buNone/>
            </a:pPr>
            <a:r>
              <a:rPr lang="en-US" sz="1600" dirty="0"/>
              <a:t>Estate of Frank Wesley, http://www.frankwesleyart.com/main_page.htm</a:t>
            </a:r>
            <a:endParaRPr dirty="0"/>
          </a:p>
          <a:p>
            <a:pPr marL="342900" lvl="0" indent="-342900" algn="l" rtl="0">
              <a:spcBef>
                <a:spcPts val="320"/>
              </a:spcBef>
              <a:spcAft>
                <a:spcPts val="0"/>
              </a:spcAft>
              <a:buClr>
                <a:schemeClr val="lt1"/>
              </a:buClr>
              <a:buSzPts val="1600"/>
              <a:buNone/>
            </a:pPr>
            <a:r>
              <a:rPr lang="en-US" sz="1600" dirty="0"/>
              <a:t>https://commons.wikimedia.org/wiki/File:Fruits_Transfiguration_jp.jpg</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2057401" y="5105400"/>
            <a:ext cx="1560007"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Elijah is Taken Up into Heaven</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early 5</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century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Santa Sabina</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Rome, Italy</a:t>
            </a:r>
            <a:endParaRPr/>
          </a:p>
        </p:txBody>
      </p:sp>
      <p:pic>
        <p:nvPicPr>
          <p:cNvPr id="102" name="Google Shape;102;p3"/>
          <p:cNvPicPr preferRelativeResize="0"/>
          <p:nvPr/>
        </p:nvPicPr>
        <p:blipFill rotWithShape="1">
          <a:blip r:embed="rId3">
            <a:alphaModFix/>
          </a:blip>
          <a:srcRect/>
          <a:stretch/>
        </p:blipFill>
        <p:spPr>
          <a:xfrm>
            <a:off x="4800600" y="0"/>
            <a:ext cx="327660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971800" y="16764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The mighty one, God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speaks and summons the earth from the rising of the sun to its setting.</a:t>
            </a:r>
            <a:endParaRPr sz="3600" dirty="0">
              <a:solidFill>
                <a:schemeClr val="lt1"/>
              </a:solidFill>
              <a:latin typeface="Calibri"/>
              <a:ea typeface="Calibri"/>
              <a:cs typeface="Calibri"/>
              <a:sym typeface="Calibri"/>
            </a:endParaRPr>
          </a:p>
        </p:txBody>
      </p:sp>
      <p:sp>
        <p:nvSpPr>
          <p:cNvPr id="108" name="Google Shape;108;p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50:1</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1524000" y="6324600"/>
            <a:ext cx="9144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Sunset Sets the Sky Ablaze  --  Spencer Neuharth (USFWS), Waubay National Wildlife Refuge, SD</a:t>
            </a:r>
            <a:endParaRPr/>
          </a:p>
        </p:txBody>
      </p:sp>
      <p:pic>
        <p:nvPicPr>
          <p:cNvPr id="114" name="Google Shape;114;p5"/>
          <p:cNvPicPr preferRelativeResize="0"/>
          <p:nvPr/>
        </p:nvPicPr>
        <p:blipFill rotWithShape="1">
          <a:blip r:embed="rId3">
            <a:alphaModFix/>
          </a:blip>
          <a:srcRect/>
          <a:stretch/>
        </p:blipFill>
        <p:spPr>
          <a:xfrm>
            <a:off x="1981200" y="0"/>
            <a:ext cx="8229600" cy="6172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971801" y="1828800"/>
            <a:ext cx="6652591" cy="2308324"/>
          </a:xfrm>
          <a:prstGeom prst="rect">
            <a:avLst/>
          </a:prstGeom>
          <a:noFill/>
          <a:ln>
            <a:noFill/>
          </a:ln>
        </p:spPr>
        <p:txBody>
          <a:bodyPr spcFirstLastPara="1" wrap="square" lIns="91425" tIns="45700" rIns="91425" bIns="45700" anchor="t" anchorCtr="0">
            <a:spAutoFit/>
          </a:bodyPr>
          <a:lstStyle/>
          <a:p>
            <a:r>
              <a:rPr lang="en-US" sz="3600" dirty="0">
                <a:solidFill>
                  <a:schemeClr val="lt1"/>
                </a:solidFill>
                <a:latin typeface="Calibri"/>
                <a:ea typeface="Calibri"/>
                <a:cs typeface="Calibri"/>
                <a:sym typeface="Calibri"/>
              </a:rPr>
              <a:t>For it is the God who said, "Light will shine out of darkness," …the light of the knowledge of the glory of God in the face of Christ.</a:t>
            </a:r>
            <a:endParaRPr sz="3600" dirty="0">
              <a:solidFill>
                <a:schemeClr val="lt1"/>
              </a:solidFill>
              <a:latin typeface="Calibri"/>
              <a:ea typeface="Calibri"/>
              <a:cs typeface="Calibri"/>
              <a:sym typeface="Calibri"/>
            </a:endParaRPr>
          </a:p>
        </p:txBody>
      </p:sp>
      <p:sp>
        <p:nvSpPr>
          <p:cNvPr id="120" name="Google Shape;120;p6"/>
          <p:cNvSpPr txBox="1"/>
          <p:nvPr/>
        </p:nvSpPr>
        <p:spPr>
          <a:xfrm>
            <a:off x="59436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2 Corinthians 4:6</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066800" y="5562600"/>
            <a:ext cx="33528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Last Supper</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JESUS MAFA</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Cameroon</a:t>
            </a:r>
            <a:endParaRPr/>
          </a:p>
        </p:txBody>
      </p:sp>
      <p:pic>
        <p:nvPicPr>
          <p:cNvPr id="126" name="Google Shape;126;p7"/>
          <p:cNvPicPr preferRelativeResize="0"/>
          <p:nvPr/>
        </p:nvPicPr>
        <p:blipFill rotWithShape="1">
          <a:blip r:embed="rId3">
            <a:alphaModFix/>
          </a:blip>
          <a:srcRect/>
          <a:stretch/>
        </p:blipFill>
        <p:spPr>
          <a:xfrm>
            <a:off x="4038600" y="0"/>
            <a:ext cx="4545485" cy="6858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1371600"/>
            <a:ext cx="7239000" cy="286228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…Jesus took with him Peter and James and John and led them up a high mountain apart, by themselves. And he was transfigured before them...</a:t>
            </a:r>
            <a:endParaRPr sz="3600" dirty="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Mark 9:2</a:t>
            </a:r>
            <a:endParaRP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676400" y="5410201"/>
            <a:ext cx="2895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Transfigured</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Glass etching</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Church of St Birinus</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Dorchester-on-Thames, England</a:t>
            </a:r>
            <a:endParaRPr/>
          </a:p>
        </p:txBody>
      </p:sp>
      <p:pic>
        <p:nvPicPr>
          <p:cNvPr id="138" name="Google Shape;138;p9"/>
          <p:cNvPicPr preferRelativeResize="0"/>
          <p:nvPr/>
        </p:nvPicPr>
        <p:blipFill rotWithShape="1">
          <a:blip r:embed="rId3">
            <a:alphaModFix/>
          </a:blip>
          <a:srcRect/>
          <a:stretch/>
        </p:blipFill>
        <p:spPr>
          <a:xfrm>
            <a:off x="5039470" y="0"/>
            <a:ext cx="4333131" cy="6858000"/>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Transfiguration Sunday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21</cp:revision>
  <dcterms:created xsi:type="dcterms:W3CDTF">2016-08-31T16:46:43Z</dcterms:created>
  <dcterms:modified xsi:type="dcterms:W3CDTF">2025-10-22T15:27:19Z</dcterms:modified>
</cp:coreProperties>
</file>