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pOD62yDNtnC50lxrICUR3GTzfj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377FB2-EE21-450F-B056-4DA328E82A8D}" v="91" dt="2025-10-31T17:43:22.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0377FB2-EE21-450F-B056-4DA328E82A8D}"/>
    <pc:docChg chg="modSld">
      <pc:chgData name="Allison Blackwell" userId="7Y4zoj1sqs5H+IG1uY71RyUTFRj8vI3Lj7CrwoODLF4=" providerId="None" clId="Web-{90377FB2-EE21-450F-B056-4DA328E82A8D}" dt="2025-10-31T17:43:22.447" v="41" actId="20577"/>
      <pc:docMkLst>
        <pc:docMk/>
      </pc:docMkLst>
      <pc:sldChg chg="modSp">
        <pc:chgData name="Allison Blackwell" userId="7Y4zoj1sqs5H+IG1uY71RyUTFRj8vI3Lj7CrwoODLF4=" providerId="None" clId="Web-{90377FB2-EE21-450F-B056-4DA328E82A8D}" dt="2025-10-31T17:39:51.026" v="6" actId="20577"/>
        <pc:sldMkLst>
          <pc:docMk/>
          <pc:sldMk cId="0" sldId="257"/>
        </pc:sldMkLst>
        <pc:spChg chg="mod">
          <ac:chgData name="Allison Blackwell" userId="7Y4zoj1sqs5H+IG1uY71RyUTFRj8vI3Lj7CrwoODLF4=" providerId="None" clId="Web-{90377FB2-EE21-450F-B056-4DA328E82A8D}" dt="2025-10-31T17:39:38.447" v="4" actId="20577"/>
          <ac:spMkLst>
            <pc:docMk/>
            <pc:sldMk cId="0" sldId="257"/>
            <ac:spMk id="95" creationId="{00000000-0000-0000-0000-000000000000}"/>
          </ac:spMkLst>
        </pc:spChg>
        <pc:spChg chg="mod">
          <ac:chgData name="Allison Blackwell" userId="7Y4zoj1sqs5H+IG1uY71RyUTFRj8vI3Lj7CrwoODLF4=" providerId="None" clId="Web-{90377FB2-EE21-450F-B056-4DA328E82A8D}" dt="2025-10-31T17:39:51.026" v="6" actId="20577"/>
          <ac:spMkLst>
            <pc:docMk/>
            <pc:sldMk cId="0" sldId="257"/>
            <ac:spMk id="96" creationId="{00000000-0000-0000-0000-000000000000}"/>
          </ac:spMkLst>
        </pc:spChg>
      </pc:sldChg>
      <pc:sldChg chg="modSp">
        <pc:chgData name="Allison Blackwell" userId="7Y4zoj1sqs5H+IG1uY71RyUTFRj8vI3Lj7CrwoODLF4=" providerId="None" clId="Web-{90377FB2-EE21-450F-B056-4DA328E82A8D}" dt="2025-10-31T17:40:20.791" v="9" actId="20577"/>
        <pc:sldMkLst>
          <pc:docMk/>
          <pc:sldMk cId="0" sldId="259"/>
        </pc:sldMkLst>
        <pc:spChg chg="mod">
          <ac:chgData name="Allison Blackwell" userId="7Y4zoj1sqs5H+IG1uY71RyUTFRj8vI3Lj7CrwoODLF4=" providerId="None" clId="Web-{90377FB2-EE21-450F-B056-4DA328E82A8D}" dt="2025-10-31T17:40:20.791" v="9" actId="20577"/>
          <ac:spMkLst>
            <pc:docMk/>
            <pc:sldMk cId="0" sldId="259"/>
            <ac:spMk id="107" creationId="{00000000-0000-0000-0000-000000000000}"/>
          </ac:spMkLst>
        </pc:spChg>
      </pc:sldChg>
      <pc:sldChg chg="modSp">
        <pc:chgData name="Allison Blackwell" userId="7Y4zoj1sqs5H+IG1uY71RyUTFRj8vI3Lj7CrwoODLF4=" providerId="None" clId="Web-{90377FB2-EE21-450F-B056-4DA328E82A8D}" dt="2025-10-31T17:40:50.229" v="11" actId="20577"/>
        <pc:sldMkLst>
          <pc:docMk/>
          <pc:sldMk cId="0" sldId="261"/>
        </pc:sldMkLst>
        <pc:spChg chg="mod">
          <ac:chgData name="Allison Blackwell" userId="7Y4zoj1sqs5H+IG1uY71RyUTFRj8vI3Lj7CrwoODLF4=" providerId="None" clId="Web-{90377FB2-EE21-450F-B056-4DA328E82A8D}" dt="2025-10-31T17:40:50.229" v="11" actId="20577"/>
          <ac:spMkLst>
            <pc:docMk/>
            <pc:sldMk cId="0" sldId="261"/>
            <ac:spMk id="119" creationId="{00000000-0000-0000-0000-000000000000}"/>
          </ac:spMkLst>
        </pc:spChg>
      </pc:sldChg>
      <pc:sldChg chg="modSp">
        <pc:chgData name="Allison Blackwell" userId="7Y4zoj1sqs5H+IG1uY71RyUTFRj8vI3Lj7CrwoODLF4=" providerId="None" clId="Web-{90377FB2-EE21-450F-B056-4DA328E82A8D}" dt="2025-10-31T17:41:31.807" v="13" actId="20577"/>
        <pc:sldMkLst>
          <pc:docMk/>
          <pc:sldMk cId="0" sldId="265"/>
        </pc:sldMkLst>
        <pc:spChg chg="mod">
          <ac:chgData name="Allison Blackwell" userId="7Y4zoj1sqs5H+IG1uY71RyUTFRj8vI3Lj7CrwoODLF4=" providerId="None" clId="Web-{90377FB2-EE21-450F-B056-4DA328E82A8D}" dt="2025-10-31T17:41:31.807" v="13" actId="20577"/>
          <ac:spMkLst>
            <pc:docMk/>
            <pc:sldMk cId="0" sldId="265"/>
            <ac:spMk id="143" creationId="{00000000-0000-0000-0000-000000000000}"/>
          </ac:spMkLst>
        </pc:spChg>
      </pc:sldChg>
      <pc:sldChg chg="modSp">
        <pc:chgData name="Allison Blackwell" userId="7Y4zoj1sqs5H+IG1uY71RyUTFRj8vI3Lj7CrwoODLF4=" providerId="None" clId="Web-{90377FB2-EE21-450F-B056-4DA328E82A8D}" dt="2025-10-31T17:41:53.103" v="14" actId="20577"/>
        <pc:sldMkLst>
          <pc:docMk/>
          <pc:sldMk cId="0" sldId="268"/>
        </pc:sldMkLst>
        <pc:spChg chg="mod">
          <ac:chgData name="Allison Blackwell" userId="7Y4zoj1sqs5H+IG1uY71RyUTFRj8vI3Lj7CrwoODLF4=" providerId="None" clId="Web-{90377FB2-EE21-450F-B056-4DA328E82A8D}" dt="2025-10-31T17:41:53.103" v="14" actId="20577"/>
          <ac:spMkLst>
            <pc:docMk/>
            <pc:sldMk cId="0" sldId="268"/>
            <ac:spMk id="161" creationId="{00000000-0000-0000-0000-000000000000}"/>
          </ac:spMkLst>
        </pc:spChg>
      </pc:sldChg>
      <pc:sldChg chg="modSp">
        <pc:chgData name="Allison Blackwell" userId="7Y4zoj1sqs5H+IG1uY71RyUTFRj8vI3Lj7CrwoODLF4=" providerId="None" clId="Web-{90377FB2-EE21-450F-B056-4DA328E82A8D}" dt="2025-10-31T17:42:38.010" v="37" actId="20577"/>
        <pc:sldMkLst>
          <pc:docMk/>
          <pc:sldMk cId="0" sldId="270"/>
        </pc:sldMkLst>
        <pc:spChg chg="mod">
          <ac:chgData name="Allison Blackwell" userId="7Y4zoj1sqs5H+IG1uY71RyUTFRj8vI3Lj7CrwoODLF4=" providerId="None" clId="Web-{90377FB2-EE21-450F-B056-4DA328E82A8D}" dt="2025-10-31T17:42:38.010" v="37" actId="20577"/>
          <ac:spMkLst>
            <pc:docMk/>
            <pc:sldMk cId="0" sldId="270"/>
            <ac:spMk id="173" creationId="{00000000-0000-0000-0000-000000000000}"/>
          </ac:spMkLst>
        </pc:spChg>
      </pc:sldChg>
      <pc:sldChg chg="modSp">
        <pc:chgData name="Allison Blackwell" userId="7Y4zoj1sqs5H+IG1uY71RyUTFRj8vI3Lj7CrwoODLF4=" providerId="None" clId="Web-{90377FB2-EE21-450F-B056-4DA328E82A8D}" dt="2025-10-31T17:43:08.994" v="39" actId="20577"/>
        <pc:sldMkLst>
          <pc:docMk/>
          <pc:sldMk cId="0" sldId="274"/>
        </pc:sldMkLst>
        <pc:spChg chg="mod">
          <ac:chgData name="Allison Blackwell" userId="7Y4zoj1sqs5H+IG1uY71RyUTFRj8vI3Lj7CrwoODLF4=" providerId="None" clId="Web-{90377FB2-EE21-450F-B056-4DA328E82A8D}" dt="2025-10-31T17:43:08.994" v="39" actId="20577"/>
          <ac:spMkLst>
            <pc:docMk/>
            <pc:sldMk cId="0" sldId="274"/>
            <ac:spMk id="198" creationId="{00000000-0000-0000-0000-000000000000}"/>
          </ac:spMkLst>
        </pc:spChg>
      </pc:sldChg>
      <pc:sldChg chg="modSp">
        <pc:chgData name="Allison Blackwell" userId="7Y4zoj1sqs5H+IG1uY71RyUTFRj8vI3Lj7CrwoODLF4=" providerId="None" clId="Web-{90377FB2-EE21-450F-B056-4DA328E82A8D}" dt="2025-10-31T17:43:22.447" v="41" actId="20577"/>
        <pc:sldMkLst>
          <pc:docMk/>
          <pc:sldMk cId="0" sldId="276"/>
        </pc:sldMkLst>
        <pc:spChg chg="mod">
          <ac:chgData name="Allison Blackwell" userId="7Y4zoj1sqs5H+IG1uY71RyUTFRj8vI3Lj7CrwoODLF4=" providerId="None" clId="Web-{90377FB2-EE21-450F-B056-4DA328E82A8D}" dt="2025-10-31T17:43:22.447" v="41" actId="20577"/>
          <ac:spMkLst>
            <pc:docMk/>
            <pc:sldMk cId="0" sldId="276"/>
            <ac:spMk id="2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Third Sunday of Easter</a:t>
            </a:r>
            <a:endParaRPr/>
          </a:p>
        </p:txBody>
      </p:sp>
      <p:sp>
        <p:nvSpPr>
          <p:cNvPr id="89" name="Google Shape;89;p1"/>
          <p:cNvSpPr txBox="1">
            <a:spLocks noGrp="1"/>
          </p:cNvSpPr>
          <p:nvPr>
            <p:ph type="subTitle" idx="1"/>
          </p:nvPr>
        </p:nvSpPr>
        <p:spPr>
          <a:xfrm>
            <a:off x="2819400" y="3597276"/>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905000" y="4800600"/>
            <a:ext cx="2743200" cy="1798573"/>
          </a:xfrm>
          <a:prstGeom prst="rect">
            <a:avLst/>
          </a:prstGeom>
          <a:solidFill>
            <a:srgbClr val="7D4547">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Acts 3:12-19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John 3:1-7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Luke 24:36b-48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22098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were startled and terrified and thought that they were seeing a ghost.</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971800" y="2133600"/>
            <a:ext cx="65913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to them, "Why are you frightened, and why do doubts arise in your hearts?"</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0" name="Google Shape;150;p11"/>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24:38</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304800" y="4953000"/>
            <a:ext cx="1295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Disciples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  </a:t>
            </a:r>
            <a:endParaRPr/>
          </a:p>
        </p:txBody>
      </p:sp>
      <p:pic>
        <p:nvPicPr>
          <p:cNvPr id="156" name="Google Shape;156;p12"/>
          <p:cNvPicPr preferRelativeResize="0"/>
          <p:nvPr/>
        </p:nvPicPr>
        <p:blipFill rotWithShape="1">
          <a:blip r:embed="rId3">
            <a:alphaModFix/>
          </a:blip>
          <a:srcRect/>
          <a:stretch/>
        </p:blipFill>
        <p:spPr>
          <a:xfrm>
            <a:off x="1949765" y="0"/>
            <a:ext cx="10242235"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971800" y="21336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"Look at my hands and my feet; see that it is I myself. Touch me and see…"</a:t>
            </a:r>
            <a:endParaRPr sz="3600" dirty="0">
              <a:solidFill>
                <a:schemeClr val="lt1"/>
              </a:solidFill>
              <a:latin typeface="Calibri"/>
              <a:ea typeface="Calibri"/>
              <a:cs typeface="Calibri"/>
              <a:sym typeface="Calibri"/>
            </a:endParaRPr>
          </a:p>
        </p:txBody>
      </p:sp>
      <p:sp>
        <p:nvSpPr>
          <p:cNvPr id="162" name="Google Shape;162;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24:39a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Disciples  --  Salt Mines Cathedral of Bogucice, Poland</a:t>
            </a:r>
            <a:endParaRPr/>
          </a:p>
        </p:txBody>
      </p:sp>
      <p:pic>
        <p:nvPicPr>
          <p:cNvPr id="168" name="Google Shape;168;p14"/>
          <p:cNvPicPr preferRelativeResize="0"/>
          <p:nvPr/>
        </p:nvPicPr>
        <p:blipFill rotWithShape="1">
          <a:blip r:embed="rId3">
            <a:alphaModFix/>
          </a:blip>
          <a:srcRect/>
          <a:stretch/>
        </p:blipFill>
        <p:spPr>
          <a:xfrm>
            <a:off x="1757681" y="152400"/>
            <a:ext cx="8935451" cy="606334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3124200" y="2057400"/>
            <a:ext cx="67818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Yet for all their joy they were still disbelieving and wondering, and he said to them, "Have you anything here to eat?"</a:t>
            </a:r>
            <a:endParaRPr sz="3600" dirty="0">
              <a:solidFill>
                <a:schemeClr val="lt1"/>
              </a:solidFill>
              <a:latin typeface="Calibri"/>
              <a:ea typeface="Calibri"/>
              <a:cs typeface="Calibri"/>
              <a:sym typeface="Calibri"/>
            </a:endParaRPr>
          </a:p>
        </p:txBody>
      </p:sp>
      <p:sp>
        <p:nvSpPr>
          <p:cNvPr id="174" name="Google Shape;174;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752600" y="6324601"/>
            <a:ext cx="8763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the Disciples  --  Duccio, Altar of Duomo, Siena, Italy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80" name="Google Shape;180;p16"/>
          <p:cNvPicPr preferRelativeResize="0"/>
          <p:nvPr/>
        </p:nvPicPr>
        <p:blipFill rotWithShape="1">
          <a:blip r:embed="rId3">
            <a:alphaModFix/>
          </a:blip>
          <a:srcRect/>
          <a:stretch/>
        </p:blipFill>
        <p:spPr>
          <a:xfrm>
            <a:off x="2052500" y="0"/>
            <a:ext cx="8087001" cy="61546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743200" y="22098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gave him a piece of broiled fish,</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he took it and ate in their presence.</a:t>
            </a:r>
            <a:endParaRPr sz="3600">
              <a:solidFill>
                <a:schemeClr val="lt1"/>
              </a:solidFill>
              <a:latin typeface="Calibri"/>
              <a:ea typeface="Calibri"/>
              <a:cs typeface="Calibri"/>
              <a:sym typeface="Calibri"/>
            </a:endParaRPr>
          </a:p>
        </p:txBody>
      </p:sp>
      <p:sp>
        <p:nvSpPr>
          <p:cNvPr id="186" name="Google Shape;186;p17"/>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24:42-43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600200" y="5135940"/>
            <a:ext cx="9829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a:t>
            </a:r>
            <a:endParaRPr/>
          </a:p>
        </p:txBody>
      </p:sp>
      <p:pic>
        <p:nvPicPr>
          <p:cNvPr id="192" name="Google Shape;192;p18"/>
          <p:cNvPicPr preferRelativeResize="0"/>
          <p:nvPr/>
        </p:nvPicPr>
        <p:blipFill rotWithShape="1">
          <a:blip r:embed="rId3">
            <a:alphaModFix/>
          </a:blip>
          <a:srcRect/>
          <a:stretch/>
        </p:blipFill>
        <p:spPr>
          <a:xfrm>
            <a:off x="1524000" y="304800"/>
            <a:ext cx="9296400" cy="5486400"/>
          </a:xfrm>
          <a:prstGeom prst="rect">
            <a:avLst/>
          </a:prstGeom>
          <a:noFill/>
          <a:ln>
            <a:noFill/>
          </a:ln>
        </p:spPr>
      </p:pic>
      <p:sp>
        <p:nvSpPr>
          <p:cNvPr id="193" name="Google Shape;193;p18"/>
          <p:cNvSpPr txBox="1"/>
          <p:nvPr/>
        </p:nvSpPr>
        <p:spPr>
          <a:xfrm>
            <a:off x="3848100" y="6214646"/>
            <a:ext cx="4610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Fish Mosaic , Profítis Ilías Monastery, Kallistis, Greece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opened their minds to understand the scriptures, and he said to them, "Thus it is written, that the Messiah is to suffer…"</a:t>
            </a:r>
            <a:endParaRPr dirty="0">
              <a:solidFill>
                <a:schemeClr val="lt1"/>
              </a:solidFill>
            </a:endParaRPr>
          </a:p>
        </p:txBody>
      </p:sp>
      <p:sp>
        <p:nvSpPr>
          <p:cNvPr id="199" name="Google Shape;199;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24:45-46a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2218512"/>
            <a:ext cx="7467600" cy="1200329"/>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And by faith in his name</a:t>
            </a:r>
            <a:r>
              <a:rPr lang="en-US" sz="3600" dirty="0">
                <a:solidFill>
                  <a:schemeClr val="lt1"/>
                </a:solidFill>
                <a:latin typeface="Calibri"/>
                <a:ea typeface="Calibri"/>
                <a:cs typeface="Calibri"/>
                <a:sym typeface="Calibri"/>
              </a:rPr>
              <a:t>, …</a:t>
            </a:r>
            <a:r>
              <a:rPr lang="en-US" sz="3600" b="0" i="0" u="none" strike="noStrike" cap="none" dirty="0">
                <a:solidFill>
                  <a:schemeClr val="lt1"/>
                </a:solidFill>
                <a:latin typeface="Calibri"/>
                <a:ea typeface="Calibri"/>
                <a:cs typeface="Calibri"/>
                <a:sym typeface="Calibri"/>
              </a:rPr>
              <a:t>the faith that is through Jesus…</a:t>
            </a:r>
            <a:endParaRPr sz="3600" dirty="0">
              <a:solidFill>
                <a:schemeClr val="lt1"/>
              </a:solidFill>
              <a:latin typeface="Calibri"/>
              <a:ea typeface="Calibri"/>
              <a:cs typeface="Calibri"/>
              <a:sym typeface="Calibri"/>
            </a:endParaRPr>
          </a:p>
        </p:txBody>
      </p:sp>
      <p:sp>
        <p:nvSpPr>
          <p:cNvPr id="96" name="Google Shape;96;p2"/>
          <p:cNvSpPr txBox="1"/>
          <p:nvPr/>
        </p:nvSpPr>
        <p:spPr>
          <a:xfrm>
            <a:off x="57912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Acts 3:16ac</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752600" y="6412468"/>
            <a:ext cx="8229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Flagellation of Jesus  --  Museum Hallstatt, Hallstatt, Brazil</a:t>
            </a:r>
            <a:endParaRPr/>
          </a:p>
        </p:txBody>
      </p:sp>
      <p:pic>
        <p:nvPicPr>
          <p:cNvPr id="205" name="Google Shape;205;p20"/>
          <p:cNvPicPr preferRelativeResize="0"/>
          <p:nvPr/>
        </p:nvPicPr>
        <p:blipFill rotWithShape="1">
          <a:blip r:embed="rId3">
            <a:alphaModFix/>
          </a:blip>
          <a:srcRect/>
          <a:stretch/>
        </p:blipFill>
        <p:spPr>
          <a:xfrm>
            <a:off x="2209800" y="0"/>
            <a:ext cx="8001000" cy="626529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3088640" y="19812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to rise from the dead on the </a:t>
            </a:r>
            <a:r>
              <a:rPr lang="en-US" sz="3600">
                <a:solidFill>
                  <a:schemeClr val="lt1"/>
                </a:solidFill>
                <a:latin typeface="Calibri"/>
                <a:ea typeface="Calibri"/>
                <a:cs typeface="Calibri"/>
                <a:sym typeface="Calibri"/>
              </a:rPr>
              <a:t>third day.… You are witnesses of </a:t>
            </a:r>
            <a:r>
              <a:rPr lang="en-US" sz="3600" dirty="0">
                <a:solidFill>
                  <a:schemeClr val="lt1"/>
                </a:solidFill>
                <a:latin typeface="Calibri"/>
                <a:ea typeface="Calibri"/>
                <a:cs typeface="Calibri"/>
                <a:sym typeface="Calibri"/>
              </a:rPr>
              <a:t>these things."</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11" name="Google Shape;211;p21"/>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24:46b, 48</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371600" y="5482762"/>
            <a:ext cx="1981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Supper at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Diego Velazquez</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217" name="Google Shape;217;p22"/>
          <p:cNvPicPr preferRelativeResize="0"/>
          <p:nvPr/>
        </p:nvPicPr>
        <p:blipFill rotWithShape="1">
          <a:blip r:embed="rId3">
            <a:alphaModFix/>
          </a:blip>
          <a:srcRect/>
          <a:stretch/>
        </p:blipFill>
        <p:spPr>
          <a:xfrm>
            <a:off x="3384331" y="0"/>
            <a:ext cx="7231118"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3" name="Google Shape;223;p23"/>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https://commons.wikimedia.org/wiki/File:Christa_Prema_Seva_ashram,_Pune_23_(Friar%27s_Balsam).jpg</a:t>
            </a:r>
            <a:endParaRPr dirty="0"/>
          </a:p>
          <a:p>
            <a:pPr marL="342900" lvl="0" indent="-342900" algn="l" rtl="0">
              <a:spcBef>
                <a:spcPts val="320"/>
              </a:spcBef>
              <a:spcAft>
                <a:spcPts val="0"/>
              </a:spcAft>
              <a:buClr>
                <a:schemeClr val="lt1"/>
              </a:buClr>
              <a:buSzPts val="1600"/>
              <a:buNone/>
            </a:pPr>
            <a:r>
              <a:rPr lang="en-US" sz="1600" dirty="0"/>
              <a:t>http://www.flickr.com/photos/sicarr/3251258111/</a:t>
            </a:r>
            <a:endParaRPr dirty="0"/>
          </a:p>
          <a:p>
            <a:pPr marL="342900" lvl="0" indent="-342900" algn="l" rtl="0">
              <a:spcBef>
                <a:spcPts val="320"/>
              </a:spcBef>
              <a:spcAft>
                <a:spcPts val="0"/>
              </a:spcAft>
              <a:buClr>
                <a:schemeClr val="lt1"/>
              </a:buClr>
              <a:buSzPts val="1600"/>
              <a:buNone/>
            </a:pPr>
            <a:r>
              <a:rPr lang="en-US" sz="1600" dirty="0"/>
              <a:t>Estate of John August Swanson, https://www.johnaugustswanson.com/</a:t>
            </a:r>
            <a:endParaRPr dirty="0"/>
          </a:p>
          <a:p>
            <a:pPr marL="342900" lvl="0" indent="-342900" algn="l" rtl="0">
              <a:spcBef>
                <a:spcPts val="320"/>
              </a:spcBef>
              <a:spcAft>
                <a:spcPts val="0"/>
              </a:spcAft>
              <a:buClr>
                <a:schemeClr val="lt1"/>
              </a:buClr>
              <a:buSzPts val="1600"/>
              <a:buNone/>
            </a:pPr>
            <a:r>
              <a:rPr lang="en-US" sz="1600" dirty="0"/>
              <a:t>https://commons.wikimedia.org/wiki/File:Duccio_di_Buoninsegna_017.jpg</a:t>
            </a:r>
            <a:endParaRPr dirty="0"/>
          </a:p>
          <a:p>
            <a:pPr marL="342900" lvl="0" indent="-342900" algn="l" rtl="0">
              <a:spcBef>
                <a:spcPts val="320"/>
              </a:spcBef>
              <a:spcAft>
                <a:spcPts val="0"/>
              </a:spcAft>
              <a:buClr>
                <a:schemeClr val="lt1"/>
              </a:buClr>
              <a:buSzPts val="1600"/>
              <a:buNone/>
            </a:pPr>
            <a:r>
              <a:rPr lang="en-US" sz="1600" dirty="0"/>
              <a:t>http://www.librairie-emmanuel.fr (contact page: https://www.librairie-emmanuel.fr/contact)</a:t>
            </a:r>
            <a:endParaRPr sz="1600" dirty="0"/>
          </a:p>
          <a:p>
            <a:pPr marL="342900" lvl="0" indent="-342900" algn="l" rtl="0">
              <a:spcBef>
                <a:spcPts val="320"/>
              </a:spcBef>
              <a:spcAft>
                <a:spcPts val="0"/>
              </a:spcAft>
              <a:buClr>
                <a:schemeClr val="lt1"/>
              </a:buClr>
              <a:buSzPts val="1600"/>
              <a:buNone/>
            </a:pPr>
            <a:r>
              <a:rPr lang="en-US" sz="1600" dirty="0"/>
              <a:t>https://www.flickr.com/photos/archer10/31080403284 - Dennis Jarvis</a:t>
            </a:r>
            <a:endParaRPr dirty="0"/>
          </a:p>
          <a:p>
            <a:pPr marL="342900" lvl="0" indent="-342900" algn="l" rtl="0">
              <a:spcBef>
                <a:spcPts val="320"/>
              </a:spcBef>
              <a:spcAft>
                <a:spcPts val="0"/>
              </a:spcAft>
              <a:buClr>
                <a:schemeClr val="lt1"/>
              </a:buClr>
              <a:buSzPts val="1600"/>
              <a:buNone/>
            </a:pPr>
            <a:r>
              <a:rPr lang="en-US" sz="1600" dirty="0"/>
              <a:t>https://commons.wikimedia.org/wiki/File:Duccio_di_Buoninsegna_-_Appearance_While_the_Apostles_are_at_Table_-_WGA06738.jpg</a:t>
            </a:r>
            <a:endParaRPr dirty="0"/>
          </a:p>
          <a:p>
            <a:pPr marL="342900" lvl="0" indent="-342900" algn="l" rtl="0">
              <a:spcBef>
                <a:spcPts val="320"/>
              </a:spcBef>
              <a:spcAft>
                <a:spcPts val="0"/>
              </a:spcAft>
              <a:buClr>
                <a:schemeClr val="lt1"/>
              </a:buClr>
              <a:buSzPts val="1600"/>
              <a:buNone/>
            </a:pPr>
            <a:r>
              <a:rPr lang="en-US" sz="1600" dirty="0"/>
              <a:t>https://commons.wikimedia.org/wiki/File:Santorin_(GR),_Kallistis,_Kloster_Prof%C3%ADtis_Il%C3%ADas_--_2017_--_2896.jpg</a:t>
            </a:r>
            <a:endParaRPr dirty="0"/>
          </a:p>
          <a:p>
            <a:pPr marL="342900" lvl="0" indent="-342900" algn="l" rtl="0">
              <a:spcBef>
                <a:spcPts val="320"/>
              </a:spcBef>
              <a:spcAft>
                <a:spcPts val="0"/>
              </a:spcAft>
              <a:buClr>
                <a:schemeClr val="lt1"/>
              </a:buClr>
              <a:buSzPts val="1600"/>
              <a:buNone/>
            </a:pPr>
            <a:r>
              <a:rPr lang="en-US" sz="1600" dirty="0"/>
              <a:t>http://commons.wikimedia.org/wiki/File:Hallstatt_5928.JPG</a:t>
            </a:r>
            <a:endParaRPr dirty="0"/>
          </a:p>
          <a:p>
            <a:pPr marL="342900" lvl="0" indent="-342900" algn="l" rtl="0">
              <a:spcBef>
                <a:spcPts val="320"/>
              </a:spcBef>
              <a:spcAft>
                <a:spcPts val="0"/>
              </a:spcAft>
              <a:buClr>
                <a:schemeClr val="lt1"/>
              </a:buClr>
              <a:buSzPts val="1600"/>
              <a:buNone/>
            </a:pPr>
            <a:r>
              <a:rPr lang="en-US" sz="1600" dirty="0"/>
              <a:t>https://commons.wikimedia.org/wiki/File:La_cena_de_Ema%C3%BAs,_by_Diego_Vel%C3%A1zquez.jpg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Breaking Bread  --  Angelo da Fonseca, Christa Prema Seva Ashram, Pune, India</a:t>
            </a: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1563368" y="588422"/>
            <a:ext cx="9104632" cy="489797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2035076"/>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 that we might see some good! Let the light of your face shine on us, 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a:t>
            </a:r>
            <a:endParaRPr lang="en-US">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4:6b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5638800"/>
            <a:ext cx="1981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Cathedral of Christ the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Oakland, CA</a:t>
            </a:r>
            <a:endParaRPr/>
          </a:p>
        </p:txBody>
      </p:sp>
      <p:pic>
        <p:nvPicPr>
          <p:cNvPr id="114" name="Google Shape;114;p5"/>
          <p:cNvPicPr preferRelativeResize="0"/>
          <p:nvPr/>
        </p:nvPicPr>
        <p:blipFill rotWithShape="1">
          <a:blip r:embed="rId3">
            <a:alphaModFix/>
          </a:blip>
          <a:srcRect/>
          <a:stretch/>
        </p:blipFill>
        <p:spPr>
          <a:xfrm>
            <a:off x="4191000" y="73817"/>
            <a:ext cx="6477000" cy="67486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01009" y="1905000"/>
            <a:ext cx="6576391"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See what love the Father has given us, that we should be called children of God, and that is what we are.</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43600" y="46437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John 3:1a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219200" y="5791200"/>
            <a:ext cx="9753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Procession, detail  --  John August Swanson</a:t>
            </a:r>
            <a:endParaRPr/>
          </a:p>
        </p:txBody>
      </p:sp>
      <p:pic>
        <p:nvPicPr>
          <p:cNvPr id="126" name="Google Shape;126;p7"/>
          <p:cNvPicPr preferRelativeResize="0"/>
          <p:nvPr/>
        </p:nvPicPr>
        <p:blipFill rotWithShape="1">
          <a:blip r:embed="rId3">
            <a:alphaModFix/>
          </a:blip>
          <a:srcRect/>
          <a:stretch/>
        </p:blipFill>
        <p:spPr>
          <a:xfrm>
            <a:off x="457200" y="1295400"/>
            <a:ext cx="11353800" cy="3657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667000" y="19812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they were talking about this, Jesus himself stood among them and said to them, "Peace be with you."</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the Apostles  -- Duccio, Museo dell’Opera del Duomo, Siena, Italy</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2081436" y="228600"/>
            <a:ext cx="8029128" cy="602337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Third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22</cp:revision>
  <dcterms:created xsi:type="dcterms:W3CDTF">2016-08-31T16:46:43Z</dcterms:created>
  <dcterms:modified xsi:type="dcterms:W3CDTF">2025-10-31T17:43:27Z</dcterms:modified>
</cp:coreProperties>
</file>