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jP5qFsv1elC7W2BbHOI/8Wre3lF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3EF1C7-FD29-48BB-A36D-82F1C7D3686D}" v="6" dt="2025-10-15T20:43:55.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163EF1C7-FD29-48BB-A36D-82F1C7D3686D}"/>
    <pc:docChg chg="modSld">
      <pc:chgData name="Charlotte Lew" userId="DE9u/HIIxMU0OFQg8o06/mNtqbZG0KcOoC0s0LyOtjk=" providerId="None" clId="Web-{163EF1C7-FD29-48BB-A36D-82F1C7D3686D}" dt="2025-10-15T20:43:53.610" v="1" actId="20577"/>
      <pc:docMkLst>
        <pc:docMk/>
      </pc:docMkLst>
      <pc:sldChg chg="modSp">
        <pc:chgData name="Charlotte Lew" userId="DE9u/HIIxMU0OFQg8o06/mNtqbZG0KcOoC0s0LyOtjk=" providerId="None" clId="Web-{163EF1C7-FD29-48BB-A36D-82F1C7D3686D}" dt="2025-10-15T20:43:53.610" v="1" actId="20577"/>
        <pc:sldMkLst>
          <pc:docMk/>
          <pc:sldMk cId="0" sldId="257"/>
        </pc:sldMkLst>
        <pc:spChg chg="mod">
          <ac:chgData name="Charlotte Lew" userId="DE9u/HIIxMU0OFQg8o06/mNtqbZG0KcOoC0s0LyOtjk=" providerId="None" clId="Web-{163EF1C7-FD29-48BB-A36D-82F1C7D3686D}" dt="2025-10-15T20:43:53.610" v="1" actId="20577"/>
          <ac:spMkLst>
            <pc:docMk/>
            <pc:sldMk cId="0" sldId="257"/>
            <ac:spMk id="9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13468" y="30018"/>
            <a:ext cx="12220013" cy="6827982"/>
          </a:xfrm>
          <a:prstGeom prst="rect">
            <a:avLst/>
          </a:prstGeom>
          <a:noFill/>
          <a:ln>
            <a:noFill/>
          </a:ln>
        </p:spPr>
      </p:pic>
      <p:sp>
        <p:nvSpPr>
          <p:cNvPr id="89" name="Google Shape;89;p1"/>
          <p:cNvSpPr txBox="1">
            <a:spLocks noGrp="1"/>
          </p:cNvSpPr>
          <p:nvPr>
            <p:ph type="ctrTitle"/>
          </p:nvPr>
        </p:nvSpPr>
        <p:spPr>
          <a:xfrm>
            <a:off x="1905000" y="1490664"/>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Third Sunday of Advent</a:t>
            </a:r>
            <a:endParaRPr/>
          </a:p>
        </p:txBody>
      </p:sp>
      <p:sp>
        <p:nvSpPr>
          <p:cNvPr id="90" name="Google Shape;90;p1"/>
          <p:cNvSpPr txBox="1">
            <a:spLocks noGrp="1"/>
          </p:cNvSpPr>
          <p:nvPr>
            <p:ph type="subTitle" idx="1"/>
          </p:nvPr>
        </p:nvSpPr>
        <p:spPr>
          <a:xfrm>
            <a:off x="29337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7696200" y="4686300"/>
            <a:ext cx="3429000" cy="1981200"/>
          </a:xfrm>
          <a:prstGeom prst="rect">
            <a:avLst/>
          </a:prstGeom>
          <a:solidFill>
            <a:srgbClr val="212952">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Isaiah 61:1-4, 8-11</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Psalm 126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or Luke 1:46b-55</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1 Thessalonians 5:16-24</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John 1:6-8, 19-28</a:t>
            </a:r>
            <a:r>
              <a:rPr lang="en-US" sz="2800" b="0" i="0" u="none" strike="noStrike" cap="none">
                <a:solidFill>
                  <a:schemeClr val="lt1"/>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3200400" y="2286001"/>
            <a:ext cx="7010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Those who go out weeping,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bearing the seed for sowing, </a:t>
            </a:r>
            <a:endParaRPr/>
          </a:p>
        </p:txBody>
      </p:sp>
      <p:sp>
        <p:nvSpPr>
          <p:cNvPr id="145" name="Google Shape;145;p10"/>
          <p:cNvSpPr txBox="1"/>
          <p:nvPr/>
        </p:nvSpPr>
        <p:spPr>
          <a:xfrm>
            <a:off x="56388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126:6a</a:t>
            </a:r>
            <a:endParaRPr sz="2400">
              <a:solidFill>
                <a:srgbClr val="F2F2F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676400" y="5458362"/>
            <a:ext cx="1752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Grief</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Mural in the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Mission District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 Francisco, CA</a:t>
            </a:r>
            <a:endParaRPr/>
          </a:p>
        </p:txBody>
      </p:sp>
      <p:pic>
        <p:nvPicPr>
          <p:cNvPr id="151" name="Google Shape;151;p11"/>
          <p:cNvPicPr preferRelativeResize="0"/>
          <p:nvPr/>
        </p:nvPicPr>
        <p:blipFill rotWithShape="1">
          <a:blip r:embed="rId3">
            <a:alphaModFix/>
          </a:blip>
          <a:srcRect/>
          <a:stretch/>
        </p:blipFill>
        <p:spPr>
          <a:xfrm>
            <a:off x="3962400" y="76200"/>
            <a:ext cx="6400800" cy="6781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95600" y="2362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shall come home with shouts of joy, carrying their sheaves. </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7" name="Google Shape;157;p12"/>
          <p:cNvSpPr txBox="1"/>
          <p:nvPr/>
        </p:nvSpPr>
        <p:spPr>
          <a:xfrm>
            <a:off x="57912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126:6b</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13"/>
          <p:cNvPicPr preferRelativeResize="0"/>
          <p:nvPr/>
        </p:nvPicPr>
        <p:blipFill rotWithShape="1">
          <a:blip r:embed="rId3">
            <a:alphaModFix/>
          </a:blip>
          <a:srcRect/>
          <a:stretch/>
        </p:blipFill>
        <p:spPr>
          <a:xfrm>
            <a:off x="1371600" y="0"/>
            <a:ext cx="9586860" cy="6324600"/>
          </a:xfrm>
          <a:prstGeom prst="rect">
            <a:avLst/>
          </a:prstGeom>
          <a:noFill/>
          <a:ln>
            <a:noFill/>
          </a:ln>
        </p:spPr>
      </p:pic>
      <p:sp>
        <p:nvSpPr>
          <p:cNvPr id="163" name="Google Shape;163;p13"/>
          <p:cNvSpPr txBox="1"/>
          <p:nvPr/>
        </p:nvSpPr>
        <p:spPr>
          <a:xfrm>
            <a:off x="4572000" y="6412468"/>
            <a:ext cx="3581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Grain Harvest  --  Federigo Rossano</a:t>
            </a: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3276600" y="16002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Rejoice always,</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pray without ceasing,</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give thanks … for this is the will of God in Christ Jesus for you.</a:t>
            </a:r>
            <a:endParaRPr sz="3600">
              <a:solidFill>
                <a:schemeClr val="lt1"/>
              </a:solidFill>
              <a:latin typeface="Calibri"/>
              <a:ea typeface="Calibri"/>
              <a:cs typeface="Calibri"/>
              <a:sym typeface="Calibri"/>
            </a:endParaRPr>
          </a:p>
        </p:txBody>
      </p:sp>
      <p:sp>
        <p:nvSpPr>
          <p:cNvPr id="169" name="Google Shape;169;p14"/>
          <p:cNvSpPr txBox="1"/>
          <p:nvPr/>
        </p:nvSpPr>
        <p:spPr>
          <a:xfrm>
            <a:off x="5257800" y="4419601"/>
            <a:ext cx="39624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Thessalonians 5:16, 17, 18</a:t>
            </a:r>
            <a:endParaRPr sz="2400">
              <a:solidFill>
                <a:srgbClr val="F2F2F2"/>
              </a:solidFill>
              <a:latin typeface="Calibri"/>
              <a:ea typeface="Calibri"/>
              <a:cs typeface="Calibri"/>
              <a:sym typeface="Calibri"/>
            </a:endParaRPr>
          </a:p>
          <a:p>
            <a:pPr marL="0" marR="0" lvl="0" indent="0" algn="l" rtl="0">
              <a:spcBef>
                <a:spcPts val="0"/>
              </a:spcBef>
              <a:spcAft>
                <a:spcPts val="0"/>
              </a:spcAft>
              <a:buNone/>
            </a:pPr>
            <a:endParaRPr sz="2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Coptic Praise and Prayer Orans figures from Bawit, Egypt  --  Louvre Museum, Paris</a:t>
            </a:r>
            <a:endParaRPr/>
          </a:p>
        </p:txBody>
      </p:sp>
      <p:pic>
        <p:nvPicPr>
          <p:cNvPr id="175" name="Google Shape;175;p15"/>
          <p:cNvPicPr preferRelativeResize="0"/>
          <p:nvPr/>
        </p:nvPicPr>
        <p:blipFill rotWithShape="1">
          <a:blip r:embed="rId3">
            <a:alphaModFix/>
          </a:blip>
          <a:srcRect/>
          <a:stretch/>
        </p:blipFill>
        <p:spPr>
          <a:xfrm>
            <a:off x="2174462" y="533400"/>
            <a:ext cx="7807739" cy="5334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3124200" y="2057401"/>
            <a:ext cx="5638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"My soul magnifies the Lord,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my spirit rejoices in God my Savior …"</a:t>
            </a:r>
            <a:endParaRPr sz="3600">
              <a:solidFill>
                <a:schemeClr val="lt1"/>
              </a:solidFill>
              <a:latin typeface="Calibri"/>
              <a:ea typeface="Calibri"/>
              <a:cs typeface="Calibri"/>
              <a:sym typeface="Calibri"/>
            </a:endParaRPr>
          </a:p>
        </p:txBody>
      </p:sp>
      <p:sp>
        <p:nvSpPr>
          <p:cNvPr id="181" name="Google Shape;181;p16"/>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1:46b, 47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2286000" y="5715000"/>
            <a:ext cx="24384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Magnificat on Silk</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 Wesley</a:t>
            </a:r>
            <a:endParaRPr/>
          </a:p>
        </p:txBody>
      </p:sp>
      <p:pic>
        <p:nvPicPr>
          <p:cNvPr id="187" name="Google Shape;187;p17"/>
          <p:cNvPicPr preferRelativeResize="0"/>
          <p:nvPr/>
        </p:nvPicPr>
        <p:blipFill rotWithShape="1">
          <a:blip r:embed="rId3">
            <a:alphaModFix/>
          </a:blip>
          <a:srcRect/>
          <a:stretch/>
        </p:blipFill>
        <p:spPr>
          <a:xfrm>
            <a:off x="4847082" y="0"/>
            <a:ext cx="3915918" cy="682741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p:nvPr/>
        </p:nvSpPr>
        <p:spPr>
          <a:xfrm>
            <a:off x="1752600" y="5305962"/>
            <a:ext cx="2209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Mary of the Magnificat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Antonello da Messina National Museum, Palermo, Italy</a:t>
            </a:r>
            <a:endParaRPr/>
          </a:p>
        </p:txBody>
      </p:sp>
      <p:pic>
        <p:nvPicPr>
          <p:cNvPr id="193" name="Google Shape;193;p18"/>
          <p:cNvPicPr preferRelativeResize="0"/>
          <p:nvPr/>
        </p:nvPicPr>
        <p:blipFill rotWithShape="1">
          <a:blip r:embed="rId3">
            <a:alphaModFix/>
          </a:blip>
          <a:srcRect/>
          <a:stretch/>
        </p:blipFill>
        <p:spPr>
          <a:xfrm>
            <a:off x="4572000" y="76200"/>
            <a:ext cx="5029200" cy="671839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p:nvPr/>
        </p:nvSpPr>
        <p:spPr>
          <a:xfrm>
            <a:off x="2895600" y="22098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 was a man sent from God, whose name was John.  </a:t>
            </a:r>
            <a:endParaRPr sz="3600">
              <a:solidFill>
                <a:schemeClr val="lt1"/>
              </a:solidFill>
              <a:latin typeface="Calibri"/>
              <a:ea typeface="Calibri"/>
              <a:cs typeface="Calibri"/>
              <a:sym typeface="Calibri"/>
            </a:endParaRPr>
          </a:p>
        </p:txBody>
      </p:sp>
      <p:sp>
        <p:nvSpPr>
          <p:cNvPr id="199" name="Google Shape;199;p19"/>
          <p:cNvSpPr txBox="1"/>
          <p:nvPr/>
        </p:nvSpPr>
        <p:spPr>
          <a:xfrm>
            <a:off x="57912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1:6</a:t>
            </a:r>
            <a:endParaRPr sz="2400">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3200400" y="2362201"/>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For I</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the LORD</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love justice …</a:t>
            </a:r>
            <a:endParaRPr sz="3600" dirty="0">
              <a:solidFill>
                <a:schemeClr val="lt1"/>
              </a:solidFill>
              <a:latin typeface="Calibri"/>
              <a:ea typeface="Calibri"/>
              <a:cs typeface="Calibri"/>
              <a:sym typeface="Calibri"/>
            </a:endParaRPr>
          </a:p>
        </p:txBody>
      </p:sp>
      <p:sp>
        <p:nvSpPr>
          <p:cNvPr id="97" name="Google Shape;97;p2"/>
          <p:cNvSpPr txBox="1"/>
          <p:nvPr/>
        </p:nvSpPr>
        <p:spPr>
          <a:xfrm>
            <a:off x="57912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61:8a</a:t>
            </a:r>
            <a:endParaRPr sz="2400">
              <a:solidFill>
                <a:srgbClr val="F2F2F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1828800" y="5410201"/>
            <a:ext cx="2209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Mosaic,</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Hagia Sophia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Istanbul, Turkey</a:t>
            </a:r>
            <a:endParaRPr/>
          </a:p>
        </p:txBody>
      </p:sp>
      <p:pic>
        <p:nvPicPr>
          <p:cNvPr id="205" name="Google Shape;205;p20"/>
          <p:cNvPicPr preferRelativeResize="0"/>
          <p:nvPr/>
        </p:nvPicPr>
        <p:blipFill rotWithShape="1">
          <a:blip r:embed="rId3">
            <a:alphaModFix/>
          </a:blip>
          <a:srcRect/>
          <a:stretch/>
        </p:blipFill>
        <p:spPr>
          <a:xfrm>
            <a:off x="4572000" y="0"/>
            <a:ext cx="5143500"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2819400" y="21336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came as a witness to testify to the light, so that all might believe through him.</a:t>
            </a:r>
            <a:endParaRPr sz="3600">
              <a:solidFill>
                <a:schemeClr val="lt1"/>
              </a:solidFill>
              <a:latin typeface="Calibri"/>
              <a:ea typeface="Calibri"/>
              <a:cs typeface="Calibri"/>
              <a:sym typeface="Calibri"/>
            </a:endParaRPr>
          </a:p>
        </p:txBody>
      </p:sp>
      <p:sp>
        <p:nvSpPr>
          <p:cNvPr id="211" name="Google Shape;211;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1524000" y="5364540"/>
            <a:ext cx="3124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Light from the Dome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Oscar Niemeyer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Brasilia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Brasilia, Brazil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217" name="Google Shape;217;p22"/>
          <p:cNvPicPr preferRelativeResize="0"/>
          <p:nvPr/>
        </p:nvPicPr>
        <p:blipFill rotWithShape="1">
          <a:blip r:embed="rId3">
            <a:alphaModFix/>
          </a:blip>
          <a:srcRect/>
          <a:stretch/>
        </p:blipFill>
        <p:spPr>
          <a:xfrm>
            <a:off x="4953000" y="0"/>
            <a:ext cx="4572000"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himself was not the light, but he came to testify to the light.</a:t>
            </a:r>
            <a:endParaRPr sz="3600">
              <a:solidFill>
                <a:schemeClr val="lt1"/>
              </a:solidFill>
              <a:latin typeface="Calibri"/>
              <a:ea typeface="Calibri"/>
              <a:cs typeface="Calibri"/>
              <a:sym typeface="Calibri"/>
            </a:endParaRPr>
          </a:p>
        </p:txBody>
      </p:sp>
      <p:sp>
        <p:nvSpPr>
          <p:cNvPr id="223" name="Google Shape;223;p23"/>
          <p:cNvSpPr txBox="1"/>
          <p:nvPr/>
        </p:nvSpPr>
        <p:spPr>
          <a:xfrm>
            <a:off x="5867400" y="3962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1:8</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24"/>
          <p:cNvPicPr preferRelativeResize="0"/>
          <p:nvPr/>
        </p:nvPicPr>
        <p:blipFill rotWithShape="1">
          <a:blip r:embed="rId3">
            <a:alphaModFix/>
          </a:blip>
          <a:srcRect/>
          <a:stretch/>
        </p:blipFill>
        <p:spPr>
          <a:xfrm>
            <a:off x="4324350" y="76200"/>
            <a:ext cx="5657850" cy="6705600"/>
          </a:xfrm>
          <a:prstGeom prst="rect">
            <a:avLst/>
          </a:prstGeom>
          <a:noFill/>
          <a:ln>
            <a:noFill/>
          </a:ln>
        </p:spPr>
      </p:pic>
      <p:sp>
        <p:nvSpPr>
          <p:cNvPr id="229" name="Google Shape;229;p24"/>
          <p:cNvSpPr txBox="1"/>
          <p:nvPr/>
        </p:nvSpPr>
        <p:spPr>
          <a:xfrm>
            <a:off x="2133600" y="5791200"/>
            <a:ext cx="190500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Advent Candle</a:t>
            </a:r>
            <a:endParaRPr/>
          </a:p>
          <a:p>
            <a:pPr marL="0" marR="0" lvl="0" indent="0" algn="ctr" rtl="0">
              <a:spcBef>
                <a:spcPts val="0"/>
              </a:spcBef>
              <a:spcAft>
                <a:spcPts val="0"/>
              </a:spcAft>
              <a:buNone/>
            </a:pPr>
            <a:endParaRPr sz="1800">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a:solidFill>
                  <a:schemeClr val="lt1"/>
                </a:solidFill>
                <a:latin typeface="Calibri"/>
                <a:ea typeface="Calibri"/>
                <a:cs typeface="Calibri"/>
                <a:sym typeface="Calibri"/>
              </a:rPr>
              <a:t>Lauren Plummer</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5" name="Google Shape;235;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https://www.flickr.com/photos/mikecogh/5014852692/ - Michael Coughlan</a:t>
            </a:r>
            <a:endParaRPr dirty="0"/>
          </a:p>
          <a:p>
            <a:pPr marL="342900" lvl="0" indent="-342900" algn="l" rtl="0">
              <a:spcBef>
                <a:spcPts val="320"/>
              </a:spcBef>
              <a:spcAft>
                <a:spcPts val="0"/>
              </a:spcAft>
              <a:buClr>
                <a:schemeClr val="lt1"/>
              </a:buClr>
              <a:buSzPts val="1600"/>
              <a:buNone/>
            </a:pPr>
            <a:r>
              <a:rPr lang="en-US" sz="1600" dirty="0"/>
              <a:t>https://commons.wikimedia.org/wiki/File:Carl_Massmann_Gartenarbeit.jpg</a:t>
            </a:r>
            <a:endParaRPr dirty="0"/>
          </a:p>
          <a:p>
            <a:pPr marL="342900" lvl="0" indent="-342900" algn="l" rtl="0">
              <a:spcBef>
                <a:spcPts val="320"/>
              </a:spcBef>
              <a:spcAft>
                <a:spcPts val="0"/>
              </a:spcAft>
              <a:buClr>
                <a:schemeClr val="lt1"/>
              </a:buClr>
              <a:buSzPts val="1600"/>
              <a:buNone/>
            </a:pPr>
            <a:r>
              <a:rPr lang="en-US" sz="1600" dirty="0"/>
              <a:t>https://commons.wikimedia.org/wiki/File:Human_Fraternity.png</a:t>
            </a:r>
            <a:endParaRPr dirty="0"/>
          </a:p>
          <a:p>
            <a:pPr marL="342900" lvl="0" indent="-342900" algn="l" rtl="0">
              <a:spcBef>
                <a:spcPts val="320"/>
              </a:spcBef>
              <a:spcAft>
                <a:spcPts val="0"/>
              </a:spcAft>
              <a:buClr>
                <a:schemeClr val="lt1"/>
              </a:buClr>
              <a:buSzPts val="1600"/>
              <a:buNone/>
            </a:pPr>
            <a:r>
              <a:rPr lang="en-US" sz="1600" dirty="0"/>
              <a:t>Lauren Wright Pittman, http://www.lewpstudio.com/</a:t>
            </a:r>
            <a:endParaRPr sz="1600" dirty="0"/>
          </a:p>
          <a:p>
            <a:pPr marL="342900" lvl="0" indent="-342900" algn="l" rtl="0">
              <a:spcBef>
                <a:spcPts val="320"/>
              </a:spcBef>
              <a:spcAft>
                <a:spcPts val="0"/>
              </a:spcAft>
              <a:buClr>
                <a:schemeClr val="lt1"/>
              </a:buClr>
              <a:buSzPts val="1600"/>
              <a:buNone/>
            </a:pPr>
            <a:r>
              <a:rPr lang="en-US" sz="1600" dirty="0"/>
              <a:t>https://www.flickr.com/photos/15117071790 – </a:t>
            </a:r>
            <a:r>
              <a:rPr lang="en-US" sz="1600" dirty="0" err="1"/>
              <a:t>merri</a:t>
            </a:r>
            <a:endParaRPr dirty="0" err="1"/>
          </a:p>
          <a:p>
            <a:pPr marL="342900" lvl="0" indent="-342900" algn="l" rtl="0">
              <a:spcBef>
                <a:spcPts val="320"/>
              </a:spcBef>
              <a:spcAft>
                <a:spcPts val="0"/>
              </a:spcAft>
              <a:buClr>
                <a:schemeClr val="lt1"/>
              </a:buClr>
              <a:buSzPts val="1600"/>
              <a:buNone/>
            </a:pPr>
            <a:r>
              <a:rPr lang="en-US" sz="1600" dirty="0"/>
              <a:t>https://commons.wikimedia.org/wiki/File:Federigo_Rossano_-_Grain_Harvest.jpg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http://diglib.library.vanderbilt.edu/act-imagelink.pl?RC=54464</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sz="1600" dirty="0"/>
          </a:p>
          <a:p>
            <a:pPr marL="342900" lvl="0" indent="-342900" algn="l" rtl="0">
              <a:spcBef>
                <a:spcPts val="320"/>
              </a:spcBef>
              <a:spcAft>
                <a:spcPts val="0"/>
              </a:spcAft>
              <a:buClr>
                <a:schemeClr val="lt1"/>
              </a:buClr>
              <a:buSzPts val="1600"/>
              <a:buNone/>
            </a:pPr>
            <a:r>
              <a:rPr lang="en-US" sz="1600" dirty="0"/>
              <a:t>https://commons.wikimedia.org/wiki/File:Antonello_da_Messina_-_Virgin_Annunciate_-_Galleria_Regionale_della_Sicilia,_Palermo.jpg</a:t>
            </a:r>
            <a:endParaRPr dirty="0"/>
          </a:p>
          <a:p>
            <a:pPr marL="342900" lvl="0" indent="-342900" algn="l" rtl="0">
              <a:spcBef>
                <a:spcPts val="320"/>
              </a:spcBef>
              <a:spcAft>
                <a:spcPts val="0"/>
              </a:spcAft>
              <a:buClr>
                <a:schemeClr val="lt1"/>
              </a:buClr>
              <a:buSzPts val="1600"/>
              <a:buNone/>
            </a:pPr>
            <a:r>
              <a:rPr lang="en-US" sz="1600" dirty="0"/>
              <a:t>https://www.flickr.com/photos/frenchieb/590576803 – F. </a:t>
            </a:r>
            <a:r>
              <a:rPr lang="en-US" sz="1600" dirty="0" err="1"/>
              <a:t>Tronchin</a:t>
            </a:r>
            <a:endParaRPr dirty="0" err="1"/>
          </a:p>
          <a:p>
            <a:pPr marL="342900" lvl="0" indent="-342900" algn="l" rtl="0">
              <a:spcBef>
                <a:spcPts val="320"/>
              </a:spcBef>
              <a:spcAft>
                <a:spcPts val="0"/>
              </a:spcAft>
              <a:buClr>
                <a:schemeClr val="lt1"/>
              </a:buClr>
              <a:buSzPts val="1600"/>
              <a:buNone/>
            </a:pPr>
            <a:r>
              <a:rPr lang="en-US" sz="1600" dirty="0"/>
              <a:t>http://www.flickr.com/photos/babasteve/3124402502/</a:t>
            </a:r>
            <a:endParaRPr dirty="0"/>
          </a:p>
          <a:p>
            <a:pPr marL="342900" lvl="0" indent="-342900" algn="l" rtl="0">
              <a:spcBef>
                <a:spcPts val="320"/>
              </a:spcBef>
              <a:spcAft>
                <a:spcPts val="0"/>
              </a:spcAft>
              <a:buClr>
                <a:schemeClr val="lt1"/>
              </a:buClr>
              <a:buSzPts val="1600"/>
              <a:buNone/>
            </a:pPr>
            <a:r>
              <a:rPr lang="en-US" sz="1600" dirty="0"/>
              <a:t>http://diglib.library.vanderbilt.edu/act-imagelink.pl?RC=57132 – Lauren Plummer</a:t>
            </a:r>
            <a:endParaRPr dirty="0"/>
          </a:p>
          <a:p>
            <a:pPr marL="342900">
              <a:spcBef>
                <a:spcPts val="320"/>
              </a:spcBef>
              <a:buSzPts val="1600"/>
              <a:buNone/>
            </a:pPr>
            <a:endParaRPr lang="en-US" sz="1600" dirty="0"/>
          </a:p>
          <a:p>
            <a:pPr marL="342900" lvl="0" indent="-342900" algn="l">
              <a:spcBef>
                <a:spcPts val="320"/>
              </a:spcBef>
              <a:spcAft>
                <a:spcPts val="0"/>
              </a:spcAft>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"Sustainability"  --  Building mural, Adelaide, Australia</a:t>
            </a:r>
            <a:endParaRPr/>
          </a:p>
        </p:txBody>
      </p:sp>
      <p:pic>
        <p:nvPicPr>
          <p:cNvPr id="103" name="Google Shape;103;p3"/>
          <p:cNvPicPr preferRelativeResize="0"/>
          <p:nvPr/>
        </p:nvPicPr>
        <p:blipFill rotWithShape="1">
          <a:blip r:embed="rId3">
            <a:alphaModFix/>
          </a:blip>
          <a:srcRect/>
          <a:stretch/>
        </p:blipFill>
        <p:spPr>
          <a:xfrm>
            <a:off x="1979735" y="164069"/>
            <a:ext cx="8232531" cy="595753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743200" y="22860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as … a garden causes what is sown in it to spring up, </a:t>
            </a:r>
            <a:endParaRPr sz="3600">
              <a:solidFill>
                <a:schemeClr val="lt1"/>
              </a:solidFill>
              <a:latin typeface="Calibri"/>
              <a:ea typeface="Calibri"/>
              <a:cs typeface="Calibri"/>
              <a:sym typeface="Calibri"/>
            </a:endParaRPr>
          </a:p>
        </p:txBody>
      </p:sp>
      <p:sp>
        <p:nvSpPr>
          <p:cNvPr id="109" name="Google Shape;109;p4"/>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61:11a</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2057400" y="5382162"/>
            <a:ext cx="1828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Working in the Garden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Carl Massmann before 1929</a:t>
            </a:r>
            <a:endParaRPr/>
          </a:p>
        </p:txBody>
      </p:sp>
      <p:pic>
        <p:nvPicPr>
          <p:cNvPr id="115" name="Google Shape;115;p5"/>
          <p:cNvPicPr preferRelativeResize="0"/>
          <p:nvPr/>
        </p:nvPicPr>
        <p:blipFill rotWithShape="1">
          <a:blip r:embed="rId3">
            <a:alphaModFix/>
          </a:blip>
          <a:srcRect/>
          <a:stretch/>
        </p:blipFill>
        <p:spPr>
          <a:xfrm>
            <a:off x="4800601" y="0"/>
            <a:ext cx="4949279"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971800" y="1981200"/>
            <a:ext cx="6477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so the Lord GOD will cause righteousness and praise to spring up before all the nations. </a:t>
            </a:r>
            <a:endParaRPr sz="3600">
              <a:solidFill>
                <a:schemeClr val="lt1"/>
              </a:solidFill>
              <a:latin typeface="Calibri"/>
              <a:ea typeface="Calibri"/>
              <a:cs typeface="Calibri"/>
              <a:sym typeface="Calibri"/>
            </a:endParaRPr>
          </a:p>
        </p:txBody>
      </p:sp>
      <p:sp>
        <p:nvSpPr>
          <p:cNvPr id="121" name="Google Shape;121;p6"/>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61:11b</a:t>
            </a:r>
            <a:endParaRPr sz="2400">
              <a:solidFill>
                <a:srgbClr val="F2F2F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600200" y="6400800"/>
            <a:ext cx="94488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Hands Across the Globe  --  Truthseeker Digital Commons</a:t>
            </a:r>
            <a:endParaRPr/>
          </a:p>
        </p:txBody>
      </p:sp>
      <p:pic>
        <p:nvPicPr>
          <p:cNvPr id="127" name="Google Shape;127;p7"/>
          <p:cNvPicPr preferRelativeResize="0"/>
          <p:nvPr/>
        </p:nvPicPr>
        <p:blipFill rotWithShape="1">
          <a:blip r:embed="rId3">
            <a:alphaModFix/>
          </a:blip>
          <a:srcRect/>
          <a:stretch/>
        </p:blipFill>
        <p:spPr>
          <a:xfrm>
            <a:off x="3276600" y="228600"/>
            <a:ext cx="6019800" cy="6019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3048000" y="2057401"/>
            <a:ext cx="6781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our mouth was filled with laughter, and our tongue with shouts of joy …</a:t>
            </a:r>
            <a:endParaRPr sz="3600">
              <a:solidFill>
                <a:schemeClr val="lt1"/>
              </a:solidFill>
              <a:latin typeface="Calibri"/>
              <a:ea typeface="Calibri"/>
              <a:cs typeface="Calibri"/>
              <a:sym typeface="Calibri"/>
            </a:endParaRPr>
          </a:p>
        </p:txBody>
      </p:sp>
      <p:sp>
        <p:nvSpPr>
          <p:cNvPr id="133" name="Google Shape;133;p8"/>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126:2a</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524000" y="60960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Shining Hope  --  Lauren Wright Pittman</a:t>
            </a:r>
            <a:endParaRPr/>
          </a:p>
        </p:txBody>
      </p:sp>
      <p:pic>
        <p:nvPicPr>
          <p:cNvPr id="139" name="Google Shape;139;p9"/>
          <p:cNvPicPr preferRelativeResize="0"/>
          <p:nvPr/>
        </p:nvPicPr>
        <p:blipFill rotWithShape="1">
          <a:blip r:embed="rId3">
            <a:alphaModFix/>
          </a:blip>
          <a:srcRect/>
          <a:stretch/>
        </p:blipFill>
        <p:spPr>
          <a:xfrm>
            <a:off x="4241800" y="1066800"/>
            <a:ext cx="3530600" cy="441325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Third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cp:revision>
  <dcterms:created xsi:type="dcterms:W3CDTF">2016-08-31T16:46:43Z</dcterms:created>
  <dcterms:modified xsi:type="dcterms:W3CDTF">2025-10-15T20:44:00Z</dcterms:modified>
</cp:coreProperties>
</file>