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sbee3OygqeSm4MYV+K/eBfLNb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32F72-BFB6-40EC-8C6A-99E7EFCD1426}" v="6" dt="2025-10-15T20:00:36.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7F832F72-BFB6-40EC-8C6A-99E7EFCD1426}"/>
    <pc:docChg chg="modSld">
      <pc:chgData name="Charlotte Lew" userId="DE9u/HIIxMU0OFQg8o06/mNtqbZG0KcOoC0s0LyOtjk=" providerId="None" clId="Web-{7F832F72-BFB6-40EC-8C6A-99E7EFCD1426}" dt="2025-10-15T20:00:31.802" v="2" actId="20577"/>
      <pc:docMkLst>
        <pc:docMk/>
      </pc:docMkLst>
      <pc:sldChg chg="modSp">
        <pc:chgData name="Charlotte Lew" userId="DE9u/HIIxMU0OFQg8o06/mNtqbZG0KcOoC0s0LyOtjk=" providerId="None" clId="Web-{7F832F72-BFB6-40EC-8C6A-99E7EFCD1426}" dt="2025-10-15T20:00:31.802" v="2" actId="20577"/>
        <pc:sldMkLst>
          <pc:docMk/>
          <pc:sldMk cId="0" sldId="257"/>
        </pc:sldMkLst>
        <pc:spChg chg="mod">
          <ac:chgData name="Charlotte Lew" userId="DE9u/HIIxMU0OFQg8o06/mNtqbZG0KcOoC0s0LyOtjk=" providerId="None" clId="Web-{7F832F72-BFB6-40EC-8C6A-99E7EFCD1426}" dt="2025-10-15T20:00:31.802" v="2" actId="20577"/>
          <ac:spMkLst>
            <pc:docMk/>
            <pc:sldMk cId="0" sldId="257"/>
            <ac:spMk id="9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85" name="Google Shape;185;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0" name="Google Shape;100;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Third Sunday in Lent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6096000" y="4965918"/>
            <a:ext cx="3429000" cy="1815882"/>
          </a:xfrm>
          <a:prstGeom prst="rect">
            <a:avLst/>
          </a:prstGeom>
          <a:solidFill>
            <a:srgbClr val="5B616D">
              <a:alpha val="64705"/>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Exodus 20:1-17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19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1:18-25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2:13-22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895600" y="2286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Passover of the Jews was near, and Jesus went up to Jerusalem.</a:t>
            </a:r>
            <a:endParaRPr sz="3600">
              <a:solidFill>
                <a:schemeClr val="lt1"/>
              </a:solidFill>
              <a:latin typeface="Calibri"/>
              <a:ea typeface="Calibri"/>
              <a:cs typeface="Calibri"/>
              <a:sym typeface="Calibri"/>
            </a:endParaRPr>
          </a:p>
        </p:txBody>
      </p:sp>
      <p:sp>
        <p:nvSpPr>
          <p:cNvPr id="145" name="Google Shape;145;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Jerusalem Pilgrims  --  William Strutt, Art Gallery of South Australia, Adelaide, Australia</a:t>
            </a:r>
            <a:endParaRPr/>
          </a:p>
        </p:txBody>
      </p:sp>
      <p:pic>
        <p:nvPicPr>
          <p:cNvPr id="151" name="Google Shape;151;p11"/>
          <p:cNvPicPr preferRelativeResize="0"/>
          <p:nvPr/>
        </p:nvPicPr>
        <p:blipFill rotWithShape="1">
          <a:blip r:embed="rId3">
            <a:alphaModFix/>
          </a:blip>
          <a:srcRect/>
          <a:stretch/>
        </p:blipFill>
        <p:spPr>
          <a:xfrm>
            <a:off x="1524000" y="457200"/>
            <a:ext cx="9144000" cy="48041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3505200" y="16764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temple he found people selling cattle, sheep, and doves, and the money changers seated at their tables.</a:t>
            </a:r>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13"/>
          <p:cNvPicPr preferRelativeResize="0"/>
          <p:nvPr/>
        </p:nvPicPr>
        <p:blipFill rotWithShape="1">
          <a:blip r:embed="rId3">
            <a:alphaModFix/>
          </a:blip>
          <a:srcRect/>
          <a:stretch/>
        </p:blipFill>
        <p:spPr>
          <a:xfrm>
            <a:off x="4876800" y="-24473"/>
            <a:ext cx="5762982" cy="6912686"/>
          </a:xfrm>
          <a:prstGeom prst="rect">
            <a:avLst/>
          </a:prstGeom>
          <a:noFill/>
          <a:ln>
            <a:noFill/>
          </a:ln>
        </p:spPr>
      </p:pic>
      <p:sp>
        <p:nvSpPr>
          <p:cNvPr id="163" name="Google Shape;163;p13"/>
          <p:cNvSpPr txBox="1"/>
          <p:nvPr/>
        </p:nvSpPr>
        <p:spPr>
          <a:xfrm>
            <a:off x="1371600" y="5427584"/>
            <a:ext cx="337566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and the Tradesmen and Moneychangers, detail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Pieter Aertsen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Mid 16</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3429000" y="1447800"/>
            <a:ext cx="6248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he drove all of them out of the temple, both the sheep and the cattle. He also poured out the coins of the money changers and overturned their tables.</a:t>
            </a:r>
            <a:endParaRPr sz="3600">
              <a:solidFill>
                <a:schemeClr val="lt1"/>
              </a:solidFill>
              <a:latin typeface="Calibri"/>
              <a:ea typeface="Calibri"/>
              <a:cs typeface="Calibri"/>
              <a:sym typeface="Calibri"/>
            </a:endParaRPr>
          </a:p>
        </p:txBody>
      </p:sp>
      <p:sp>
        <p:nvSpPr>
          <p:cNvPr id="169" name="Google Shape;169;p14"/>
          <p:cNvSpPr txBox="1"/>
          <p:nvPr/>
        </p:nvSpPr>
        <p:spPr>
          <a:xfrm>
            <a:off x="61722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2:15b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752600" y="5135940"/>
            <a:ext cx="2895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Driving the Money-changers from the Temple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Pushkin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Moscow, Russia</a:t>
            </a:r>
            <a:endParaRPr/>
          </a:p>
        </p:txBody>
      </p:sp>
      <p:pic>
        <p:nvPicPr>
          <p:cNvPr id="175" name="Google Shape;175;p15"/>
          <p:cNvPicPr preferRelativeResize="0"/>
          <p:nvPr/>
        </p:nvPicPr>
        <p:blipFill rotWithShape="1">
          <a:blip r:embed="rId3">
            <a:alphaModFix/>
          </a:blip>
          <a:srcRect/>
          <a:stretch/>
        </p:blipFill>
        <p:spPr>
          <a:xfrm>
            <a:off x="5105400" y="0"/>
            <a:ext cx="5164074"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819400" y="18288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told those who were selling the doves, "Take these things out of here! Stop making my Father's house a marketplace!"</a:t>
            </a:r>
            <a:endParaRPr sz="3600">
              <a:solidFill>
                <a:schemeClr val="lt1"/>
              </a:solidFill>
              <a:latin typeface="Calibri"/>
              <a:ea typeface="Calibri"/>
              <a:cs typeface="Calibri"/>
              <a:sym typeface="Calibri"/>
            </a:endParaRPr>
          </a:p>
        </p:txBody>
      </p:sp>
      <p:sp>
        <p:nvSpPr>
          <p:cNvPr id="181" name="Google Shape;181;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1524000" y="6412468"/>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Drives Out the Merchants  --  JESUS MAFA</a:t>
            </a:r>
            <a:endParaRPr/>
          </a:p>
        </p:txBody>
      </p:sp>
      <p:pic>
        <p:nvPicPr>
          <p:cNvPr id="188" name="Google Shape;188;p17"/>
          <p:cNvPicPr preferRelativeResize="0"/>
          <p:nvPr/>
        </p:nvPicPr>
        <p:blipFill rotWithShape="1">
          <a:blip r:embed="rId3">
            <a:alphaModFix/>
          </a:blip>
          <a:srcRect/>
          <a:stretch/>
        </p:blipFill>
        <p:spPr>
          <a:xfrm>
            <a:off x="1600200" y="152401"/>
            <a:ext cx="9144000" cy="616431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3810000" y="1828800"/>
            <a:ext cx="5257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Jews then said to him, "What sign can you show us for doing this?"</a:t>
            </a:r>
            <a:endParaRPr/>
          </a:p>
        </p:txBody>
      </p:sp>
      <p:sp>
        <p:nvSpPr>
          <p:cNvPr id="194" name="Google Shape;194;p18"/>
          <p:cNvSpPr txBox="1"/>
          <p:nvPr/>
        </p:nvSpPr>
        <p:spPr>
          <a:xfrm>
            <a:off x="59436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648822" y="6096000"/>
            <a:ext cx="863817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Cleansing of the Temple  -- Rossano Gospels, 6</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Rosanno Cathedral, Rosanno, Italy</a:t>
            </a:r>
            <a:endParaRPr/>
          </a:p>
        </p:txBody>
      </p:sp>
      <p:pic>
        <p:nvPicPr>
          <p:cNvPr id="200" name="Google Shape;200;p19"/>
          <p:cNvPicPr preferRelativeResize="0"/>
          <p:nvPr/>
        </p:nvPicPr>
        <p:blipFill rotWithShape="1">
          <a:blip r:embed="rId3">
            <a:alphaModFix/>
          </a:blip>
          <a:srcRect/>
          <a:stretch/>
        </p:blipFill>
        <p:spPr>
          <a:xfrm>
            <a:off x="1587625" y="447040"/>
            <a:ext cx="9156575" cy="473456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438400" y="1600200"/>
            <a:ext cx="7467600" cy="2862282"/>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I am the LORD your God, who brought you out of the land of Egypt, out of the house of slavery;</a:t>
            </a:r>
            <a:r>
              <a:rPr lang="en-US" sz="3600" dirty="0">
                <a:solidFill>
                  <a:schemeClr val="lt1"/>
                </a:solidFill>
                <a:latin typeface="Calibri"/>
                <a:ea typeface="Calibri"/>
                <a:cs typeface="Calibri"/>
                <a:sym typeface="Calibri"/>
              </a:rPr>
              <a:t> 	you shall have no other gods before me.</a:t>
            </a:r>
            <a:endParaRPr lang="en-US"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96" name="Google Shape;96;p2"/>
          <p:cNvSpPr txBox="1"/>
          <p:nvPr/>
        </p:nvSpPr>
        <p:spPr>
          <a:xfrm>
            <a:off x="6324600" y="501652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Exodus 20:2-3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3276600" y="1981200"/>
            <a:ext cx="6400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answered them, "Destroy this temple, and in three days I will raise it up."</a:t>
            </a:r>
            <a:endParaRPr sz="3600">
              <a:solidFill>
                <a:schemeClr val="lt1"/>
              </a:solidFill>
              <a:latin typeface="Calibri"/>
              <a:ea typeface="Calibri"/>
              <a:cs typeface="Calibri"/>
              <a:sym typeface="Calibri"/>
            </a:endParaRPr>
          </a:p>
        </p:txBody>
      </p:sp>
      <p:sp>
        <p:nvSpPr>
          <p:cNvPr id="206" name="Google Shape;206;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2:19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txBox="1"/>
          <p:nvPr/>
        </p:nvSpPr>
        <p:spPr>
          <a:xfrm>
            <a:off x="1676400" y="5150584"/>
            <a:ext cx="1981200"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Resurrection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Christ Church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Victoria, British Columbia</a:t>
            </a:r>
            <a:endParaRPr/>
          </a:p>
        </p:txBody>
      </p:sp>
      <p:pic>
        <p:nvPicPr>
          <p:cNvPr id="212" name="Google Shape;212;p21"/>
          <p:cNvPicPr preferRelativeResize="0"/>
          <p:nvPr/>
        </p:nvPicPr>
        <p:blipFill rotWithShape="1">
          <a:blip r:embed="rId3">
            <a:alphaModFix/>
          </a:blip>
          <a:srcRect/>
          <a:stretch/>
        </p:blipFill>
        <p:spPr>
          <a:xfrm>
            <a:off x="4188768" y="0"/>
            <a:ext cx="4574232"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p:nvPr/>
        </p:nvSpPr>
        <p:spPr>
          <a:xfrm>
            <a:off x="2819400" y="16002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After he was raised from the dead, his disciples remembered that he had said this; and they believed the scripture and the word that Jesus had spoken. </a:t>
            </a:r>
            <a:endParaRPr sz="3600">
              <a:solidFill>
                <a:schemeClr val="lt1"/>
              </a:solidFill>
              <a:latin typeface="Calibri"/>
              <a:ea typeface="Calibri"/>
              <a:cs typeface="Calibri"/>
              <a:sym typeface="Calibri"/>
            </a:endParaRPr>
          </a:p>
        </p:txBody>
      </p:sp>
      <p:sp>
        <p:nvSpPr>
          <p:cNvPr id="218" name="Google Shape;218;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2:22</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Saint John's Bible  --   Saint John's Abbey and Seminary, Donald Jackson, chief scribe</a:t>
            </a:r>
            <a:endParaRPr/>
          </a:p>
        </p:txBody>
      </p:sp>
      <p:sp>
        <p:nvSpPr>
          <p:cNvPr id="224" name="Google Shape;224;p23"/>
          <p:cNvSpPr/>
          <p:nvPr/>
        </p:nvSpPr>
        <p:spPr>
          <a:xfrm>
            <a:off x="1905000" y="229969"/>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23"/>
          <p:cNvPicPr preferRelativeResize="0"/>
          <p:nvPr/>
        </p:nvPicPr>
        <p:blipFill rotWithShape="1">
          <a:blip r:embed="rId3">
            <a:alphaModFix/>
          </a:blip>
          <a:srcRect/>
          <a:stretch/>
        </p:blipFill>
        <p:spPr>
          <a:xfrm>
            <a:off x="1524001" y="347144"/>
            <a:ext cx="9097489" cy="536785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1" name="Google Shape;231;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https://commons.wikimedia.org/wiki/File:Singing_Windows_stained_glass,_designed_by_J%26R_Lamb,_located_in_the_University_chapel_at_Tuskegee_University,_Tuskegee,_Alabama_LCCN2010637794.tif</a:t>
            </a:r>
            <a:endParaRPr/>
          </a:p>
          <a:p>
            <a:pPr marL="342900" lvl="0" indent="-342900" algn="l" rtl="0">
              <a:spcBef>
                <a:spcPts val="320"/>
              </a:spcBef>
              <a:spcAft>
                <a:spcPts val="0"/>
              </a:spcAft>
              <a:buClr>
                <a:schemeClr val="lt1"/>
              </a:buClr>
              <a:buSzPts val="1600"/>
              <a:buNone/>
            </a:pPr>
            <a:r>
              <a:rPr lang="en-US" sz="1600"/>
              <a:t>https://www.flickr.com/photos/arteurbana/8168022869 - Manuel Faisco</a:t>
            </a:r>
            <a:endParaRPr sz="1600"/>
          </a:p>
          <a:p>
            <a:pPr marL="342900" lvl="0" indent="-342900" algn="l" rtl="0">
              <a:spcBef>
                <a:spcPts val="320"/>
              </a:spcBef>
              <a:spcAft>
                <a:spcPts val="0"/>
              </a:spcAft>
              <a:buClr>
                <a:schemeClr val="lt1"/>
              </a:buClr>
              <a:buSzPts val="1600"/>
              <a:buNone/>
            </a:pPr>
            <a:r>
              <a:rPr lang="en-US" sz="1600"/>
              <a:t>http://commons.wikimedia.org/wiki/File:BegaPrayer.jpg</a:t>
            </a:r>
            <a:endParaRPr/>
          </a:p>
          <a:p>
            <a:pPr marL="342900" lvl="0" indent="-342900" algn="l" rtl="0">
              <a:spcBef>
                <a:spcPts val="320"/>
              </a:spcBef>
              <a:spcAft>
                <a:spcPts val="0"/>
              </a:spcAft>
              <a:buClr>
                <a:schemeClr val="lt1"/>
              </a:buClr>
              <a:buSzPts val="1600"/>
              <a:buNone/>
            </a:pPr>
            <a:r>
              <a:rPr lang="en-US" sz="1600"/>
              <a:t>https://www.flickr.com/photos/andrewheavens/88544244/ - Andrew Heavens</a:t>
            </a:r>
            <a:endParaRPr/>
          </a:p>
          <a:p>
            <a:pPr marL="342900" lvl="0" indent="-342900" algn="l" rtl="0">
              <a:spcBef>
                <a:spcPts val="320"/>
              </a:spcBef>
              <a:spcAft>
                <a:spcPts val="0"/>
              </a:spcAft>
              <a:buClr>
                <a:schemeClr val="lt1"/>
              </a:buClr>
              <a:buSzPts val="1600"/>
              <a:buNone/>
            </a:pPr>
            <a:r>
              <a:rPr lang="en-US" sz="1600"/>
              <a:t>https://commons.wikimedia.org/wiki/File:William_Strutt_-_Jerusalem_pilgrims_-_Google_Art_Project.jpg</a:t>
            </a:r>
            <a:endParaRPr/>
          </a:p>
          <a:p>
            <a:pPr marL="342900" lvl="0" indent="-342900" algn="l" rtl="0">
              <a:spcBef>
                <a:spcPts val="320"/>
              </a:spcBef>
              <a:spcAft>
                <a:spcPts val="0"/>
              </a:spcAft>
              <a:buClr>
                <a:schemeClr val="lt1"/>
              </a:buClr>
              <a:buSzPts val="1600"/>
              <a:buNone/>
            </a:pPr>
            <a:r>
              <a:rPr lang="en-US" sz="1600"/>
              <a:t>https://commons.wikimedia.org/wiki/File:Pieter_Aertsen_Christ_cleansing_the_Temple.png</a:t>
            </a:r>
            <a:endParaRPr/>
          </a:p>
          <a:p>
            <a:pPr marL="342900" lvl="0" indent="-342900" algn="l" rtl="0">
              <a:spcBef>
                <a:spcPts val="320"/>
              </a:spcBef>
              <a:spcAft>
                <a:spcPts val="0"/>
              </a:spcAft>
              <a:buClr>
                <a:schemeClr val="lt1"/>
              </a:buClr>
              <a:buSzPts val="1600"/>
              <a:buNone/>
            </a:pPr>
            <a:r>
              <a:rPr lang="en-US" sz="1600"/>
              <a:t>https://commons.wikimedia.org/wiki/File:Rembrandt_Christ_Driving_the_Money_Changers_from_the_Temple.jpg</a:t>
            </a:r>
            <a:endParaRPr/>
          </a:p>
          <a:p>
            <a:pPr marL="342900" lvl="0" indent="-342900" algn="l" rtl="0">
              <a:spcBef>
                <a:spcPts val="320"/>
              </a:spcBef>
              <a:spcAft>
                <a:spcPts val="0"/>
              </a:spcAft>
              <a:buClr>
                <a:schemeClr val="lt1"/>
              </a:buClr>
              <a:buSzPts val="1600"/>
              <a:buNone/>
            </a:pPr>
            <a:r>
              <a:rPr lang="en-US" sz="1600"/>
              <a:t>http://diglib.library.vanderbilt.edu/act-imagelink.pl?RC=48271</a:t>
            </a:r>
            <a:endParaRPr/>
          </a:p>
          <a:p>
            <a:pPr marL="342900" lvl="0" indent="-342900" algn="l" rtl="0">
              <a:spcBef>
                <a:spcPts val="320"/>
              </a:spcBef>
              <a:spcAft>
                <a:spcPts val="0"/>
              </a:spcAft>
              <a:buClr>
                <a:schemeClr val="lt1"/>
              </a:buClr>
              <a:buSzPts val="1600"/>
              <a:buNone/>
            </a:pPr>
            <a:r>
              <a:rPr lang="en-US" sz="1600"/>
              <a:t>https://commons.wikimedia.org/wiki/File:Rossano_Gospels_-_Cleansing_of_the_Temple.jpg</a:t>
            </a:r>
            <a:endParaRPr/>
          </a:p>
          <a:p>
            <a:pPr marL="342900" lvl="0" indent="-342900" algn="l" rtl="0">
              <a:spcBef>
                <a:spcPts val="320"/>
              </a:spcBef>
              <a:spcAft>
                <a:spcPts val="0"/>
              </a:spcAft>
              <a:buClr>
                <a:schemeClr val="lt1"/>
              </a:buClr>
              <a:buSzPts val="1600"/>
              <a:buNone/>
            </a:pPr>
            <a:r>
              <a:rPr lang="en-US" sz="1600"/>
              <a:t>https://www.flickr.com/photos/eyesplash/6911549426 - Mike</a:t>
            </a:r>
            <a:endParaRPr/>
          </a:p>
          <a:p>
            <a:pPr marL="342900" lvl="0" indent="-342900" algn="l" rtl="0">
              <a:spcBef>
                <a:spcPts val="320"/>
              </a:spcBef>
              <a:spcAft>
                <a:spcPts val="0"/>
              </a:spcAft>
              <a:buClr>
                <a:schemeClr val="lt1"/>
              </a:buClr>
              <a:buSzPts val="1600"/>
              <a:buNone/>
            </a:pPr>
            <a:r>
              <a:rPr lang="en-US" sz="1600"/>
              <a:t>https://www.flickr.com/photos/jimforest/5682093175 - Jim Forest</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2057400" y="5196007"/>
            <a:ext cx="3429000" cy="166199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"Go Down Moses"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Singing Windows, detail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J&amp;R Lamb</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Tuskeegee University Chapel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Tuskeegee, Alabama</a:t>
            </a:r>
            <a:r>
              <a:rPr lang="en-US" sz="1600">
                <a:solidFill>
                  <a:srgbClr val="F2F2F2"/>
                </a:solidFill>
                <a:latin typeface="Calibri"/>
                <a:ea typeface="Calibri"/>
                <a:cs typeface="Calibri"/>
                <a:sym typeface="Calibri"/>
              </a:rPr>
              <a:t>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03" name="Google Shape;103;p3"/>
          <p:cNvPicPr preferRelativeResize="0"/>
          <p:nvPr/>
        </p:nvPicPr>
        <p:blipFill rotWithShape="1">
          <a:blip r:embed="rId3">
            <a:alphaModFix/>
          </a:blip>
          <a:srcRect/>
          <a:stretch/>
        </p:blipFill>
        <p:spPr>
          <a:xfrm>
            <a:off x="6116320" y="150302"/>
            <a:ext cx="3865880" cy="67076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7432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heavens are telling the glory of God … their voice goes out through all the earth, and their words to the end of the world. </a:t>
            </a:r>
            <a:endParaRPr sz="3600">
              <a:solidFill>
                <a:schemeClr val="lt1"/>
              </a:solidFill>
              <a:latin typeface="Calibri"/>
              <a:ea typeface="Calibri"/>
              <a:cs typeface="Calibri"/>
              <a:sym typeface="Calibri"/>
            </a:endParaRPr>
          </a:p>
        </p:txBody>
      </p:sp>
      <p:sp>
        <p:nvSpPr>
          <p:cNvPr id="109" name="Google Shape;109;p4"/>
          <p:cNvSpPr txBox="1"/>
          <p:nvPr/>
        </p:nvSpPr>
        <p:spPr>
          <a:xfrm>
            <a:off x="5943600" y="4343401"/>
            <a:ext cx="3352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19:1a, 4</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Lisbon's Angels 2  --  Lisbon, Portugal</a:t>
            </a:r>
            <a:endParaRPr/>
          </a:p>
        </p:txBody>
      </p:sp>
      <p:pic>
        <p:nvPicPr>
          <p:cNvPr id="115" name="Google Shape;115;p5"/>
          <p:cNvPicPr preferRelativeResize="0"/>
          <p:nvPr/>
        </p:nvPicPr>
        <p:blipFill rotWithShape="1">
          <a:blip r:embed="rId3">
            <a:alphaModFix/>
          </a:blip>
          <a:srcRect/>
          <a:stretch/>
        </p:blipFill>
        <p:spPr>
          <a:xfrm>
            <a:off x="1508760" y="0"/>
            <a:ext cx="9144000" cy="60945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3101009" y="19812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Let the words of my mouth and the meditation of my heart be acceptable to you, O LORD, my rock and my redeemer.</a:t>
            </a:r>
            <a:endParaRPr sz="3600">
              <a:solidFill>
                <a:schemeClr val="lt1"/>
              </a:solidFill>
              <a:latin typeface="Calibri"/>
              <a:ea typeface="Calibri"/>
              <a:cs typeface="Calibri"/>
              <a:sym typeface="Calibri"/>
            </a:endParaRPr>
          </a:p>
        </p:txBody>
      </p:sp>
      <p:sp>
        <p:nvSpPr>
          <p:cNvPr id="121" name="Google Shape;121;p6"/>
          <p:cNvSpPr txBox="1"/>
          <p:nvPr/>
        </p:nvSpPr>
        <p:spPr>
          <a:xfrm>
            <a:off x="60198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19:14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828800" y="5427584"/>
            <a:ext cx="26670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Saying Grace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Cornelis Pietersz Bega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Rijksmuseum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Amsterdam, Netherlands</a:t>
            </a:r>
            <a:endParaRPr sz="16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4953000" y="51026"/>
            <a:ext cx="5257800" cy="68069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we proclaim Christ crucified … to those who are the called, both Jews and Greeks, Christ the power of God and the wisdom of God.</a:t>
            </a:r>
            <a:endParaRPr sz="3600">
              <a:solidFill>
                <a:schemeClr val="lt1"/>
              </a:solidFill>
              <a:latin typeface="Calibri"/>
              <a:ea typeface="Calibri"/>
              <a:cs typeface="Calibri"/>
              <a:sym typeface="Calibri"/>
            </a:endParaRPr>
          </a:p>
        </p:txBody>
      </p:sp>
      <p:sp>
        <p:nvSpPr>
          <p:cNvPr id="133" name="Google Shape;133;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1:23a, 24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Celebration of Timket, the Ethiopian Orthodox Festival of Epiphany, Addis Ababa, Ethiopia</a:t>
            </a:r>
            <a:endParaRPr/>
          </a:p>
        </p:txBody>
      </p:sp>
      <p:pic>
        <p:nvPicPr>
          <p:cNvPr id="139" name="Google Shape;139;p9"/>
          <p:cNvPicPr preferRelativeResize="0"/>
          <p:nvPr/>
        </p:nvPicPr>
        <p:blipFill rotWithShape="1">
          <a:blip r:embed="rId3">
            <a:alphaModFix/>
          </a:blip>
          <a:srcRect/>
          <a:stretch/>
        </p:blipFill>
        <p:spPr>
          <a:xfrm>
            <a:off x="1752600" y="228600"/>
            <a:ext cx="8686800" cy="5777062"/>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Third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cp:revision>
  <dcterms:created xsi:type="dcterms:W3CDTF">2016-08-31T16:46:43Z</dcterms:created>
  <dcterms:modified xsi:type="dcterms:W3CDTF">2025-10-15T20:00:43Z</dcterms:modified>
</cp:coreProperties>
</file>