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jyh1agCjCNkvmt8Z81kdAoyxLbS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C8C5DE-033C-4B93-BB4D-13E78C3C383D}" v="86" dt="2025-10-29T15:08:59.0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4C8C5DE-033C-4B93-BB4D-13E78C3C383D}"/>
    <pc:docChg chg="modSld">
      <pc:chgData name="Allison Blackwell" userId="7Y4zoj1sqs5H+IG1uY71RyUTFRj8vI3Lj7CrwoODLF4=" providerId="None" clId="Web-{94C8C5DE-033C-4B93-BB4D-13E78C3C383D}" dt="2025-10-29T15:08:59.026" v="37" actId="20577"/>
      <pc:docMkLst>
        <pc:docMk/>
      </pc:docMkLst>
      <pc:sldChg chg="modSp">
        <pc:chgData name="Allison Blackwell" userId="7Y4zoj1sqs5H+IG1uY71RyUTFRj8vI3Lj7CrwoODLF4=" providerId="None" clId="Web-{94C8C5DE-033C-4B93-BB4D-13E78C3C383D}" dt="2025-10-29T15:03:20.693" v="3" actId="20577"/>
        <pc:sldMkLst>
          <pc:docMk/>
          <pc:sldMk cId="0" sldId="257"/>
        </pc:sldMkLst>
        <pc:spChg chg="mod">
          <ac:chgData name="Allison Blackwell" userId="7Y4zoj1sqs5H+IG1uY71RyUTFRj8vI3Lj7CrwoODLF4=" providerId="None" clId="Web-{94C8C5DE-033C-4B93-BB4D-13E78C3C383D}" dt="2025-10-29T15:03:20.693" v="3" actId="20577"/>
          <ac:spMkLst>
            <pc:docMk/>
            <pc:sldMk cId="0" sldId="257"/>
            <ac:spMk id="95" creationId="{00000000-0000-0000-0000-000000000000}"/>
          </ac:spMkLst>
        </pc:spChg>
      </pc:sldChg>
      <pc:sldChg chg="modSp">
        <pc:chgData name="Allison Blackwell" userId="7Y4zoj1sqs5H+IG1uY71RyUTFRj8vI3Lj7CrwoODLF4=" providerId="None" clId="Web-{94C8C5DE-033C-4B93-BB4D-13E78C3C383D}" dt="2025-10-29T15:03:39.850" v="7" actId="20577"/>
        <pc:sldMkLst>
          <pc:docMk/>
          <pc:sldMk cId="0" sldId="259"/>
        </pc:sldMkLst>
        <pc:spChg chg="mod">
          <ac:chgData name="Allison Blackwell" userId="7Y4zoj1sqs5H+IG1uY71RyUTFRj8vI3Lj7CrwoODLF4=" providerId="None" clId="Web-{94C8C5DE-033C-4B93-BB4D-13E78C3C383D}" dt="2025-10-29T15:03:39.850" v="7" actId="20577"/>
          <ac:spMkLst>
            <pc:docMk/>
            <pc:sldMk cId="0" sldId="259"/>
            <ac:spMk id="107" creationId="{00000000-0000-0000-0000-000000000000}"/>
          </ac:spMkLst>
        </pc:spChg>
      </pc:sldChg>
      <pc:sldChg chg="modSp">
        <pc:chgData name="Allison Blackwell" userId="7Y4zoj1sqs5H+IG1uY71RyUTFRj8vI3Lj7CrwoODLF4=" providerId="None" clId="Web-{94C8C5DE-033C-4B93-BB4D-13E78C3C383D}" dt="2025-10-29T15:03:53.928" v="10" actId="20577"/>
        <pc:sldMkLst>
          <pc:docMk/>
          <pc:sldMk cId="0" sldId="261"/>
        </pc:sldMkLst>
        <pc:spChg chg="mod">
          <ac:chgData name="Allison Blackwell" userId="7Y4zoj1sqs5H+IG1uY71RyUTFRj8vI3Lj7CrwoODLF4=" providerId="None" clId="Web-{94C8C5DE-033C-4B93-BB4D-13E78C3C383D}" dt="2025-10-29T15:03:53.928" v="10" actId="20577"/>
          <ac:spMkLst>
            <pc:docMk/>
            <pc:sldMk cId="0" sldId="261"/>
            <ac:spMk id="119" creationId="{00000000-0000-0000-0000-000000000000}"/>
          </ac:spMkLst>
        </pc:spChg>
      </pc:sldChg>
      <pc:sldChg chg="modSp">
        <pc:chgData name="Allison Blackwell" userId="7Y4zoj1sqs5H+IG1uY71RyUTFRj8vI3Lj7CrwoODLF4=" providerId="None" clId="Web-{94C8C5DE-033C-4B93-BB4D-13E78C3C383D}" dt="2025-10-29T15:05:22.258" v="14" actId="20577"/>
        <pc:sldMkLst>
          <pc:docMk/>
          <pc:sldMk cId="0" sldId="265"/>
        </pc:sldMkLst>
        <pc:spChg chg="mod">
          <ac:chgData name="Allison Blackwell" userId="7Y4zoj1sqs5H+IG1uY71RyUTFRj8vI3Lj7CrwoODLF4=" providerId="None" clId="Web-{94C8C5DE-033C-4B93-BB4D-13E78C3C383D}" dt="2025-10-29T15:05:22.258" v="14" actId="20577"/>
          <ac:spMkLst>
            <pc:docMk/>
            <pc:sldMk cId="0" sldId="265"/>
            <ac:spMk id="143" creationId="{00000000-0000-0000-0000-000000000000}"/>
          </ac:spMkLst>
        </pc:spChg>
      </pc:sldChg>
      <pc:sldChg chg="modSp">
        <pc:chgData name="Allison Blackwell" userId="7Y4zoj1sqs5H+IG1uY71RyUTFRj8vI3Lj7CrwoODLF4=" providerId="None" clId="Web-{94C8C5DE-033C-4B93-BB4D-13E78C3C383D}" dt="2025-10-29T15:05:39.133" v="18" actId="20577"/>
        <pc:sldMkLst>
          <pc:docMk/>
          <pc:sldMk cId="0" sldId="267"/>
        </pc:sldMkLst>
        <pc:spChg chg="mod">
          <ac:chgData name="Allison Blackwell" userId="7Y4zoj1sqs5H+IG1uY71RyUTFRj8vI3Lj7CrwoODLF4=" providerId="None" clId="Web-{94C8C5DE-033C-4B93-BB4D-13E78C3C383D}" dt="2025-10-29T15:05:39.133" v="18" actId="20577"/>
          <ac:spMkLst>
            <pc:docMk/>
            <pc:sldMk cId="0" sldId="267"/>
            <ac:spMk id="155" creationId="{00000000-0000-0000-0000-000000000000}"/>
          </ac:spMkLst>
        </pc:spChg>
      </pc:sldChg>
      <pc:sldChg chg="modSp">
        <pc:chgData name="Allison Blackwell" userId="7Y4zoj1sqs5H+IG1uY71RyUTFRj8vI3Lj7CrwoODLF4=" providerId="None" clId="Web-{94C8C5DE-033C-4B93-BB4D-13E78C3C383D}" dt="2025-10-29T15:06:54.728" v="19" actId="20577"/>
        <pc:sldMkLst>
          <pc:docMk/>
          <pc:sldMk cId="0" sldId="269"/>
        </pc:sldMkLst>
        <pc:spChg chg="mod">
          <ac:chgData name="Allison Blackwell" userId="7Y4zoj1sqs5H+IG1uY71RyUTFRj8vI3Lj7CrwoODLF4=" providerId="None" clId="Web-{94C8C5DE-033C-4B93-BB4D-13E78C3C383D}" dt="2025-10-29T15:06:54.728" v="19" actId="20577"/>
          <ac:spMkLst>
            <pc:docMk/>
            <pc:sldMk cId="0" sldId="269"/>
            <ac:spMk id="167" creationId="{00000000-0000-0000-0000-000000000000}"/>
          </ac:spMkLst>
        </pc:spChg>
      </pc:sldChg>
      <pc:sldChg chg="modSp">
        <pc:chgData name="Allison Blackwell" userId="7Y4zoj1sqs5H+IG1uY71RyUTFRj8vI3Lj7CrwoODLF4=" providerId="None" clId="Web-{94C8C5DE-033C-4B93-BB4D-13E78C3C383D}" dt="2025-10-29T15:07:07.431" v="22" actId="20577"/>
        <pc:sldMkLst>
          <pc:docMk/>
          <pc:sldMk cId="0" sldId="271"/>
        </pc:sldMkLst>
        <pc:spChg chg="mod">
          <ac:chgData name="Allison Blackwell" userId="7Y4zoj1sqs5H+IG1uY71RyUTFRj8vI3Lj7CrwoODLF4=" providerId="None" clId="Web-{94C8C5DE-033C-4B93-BB4D-13E78C3C383D}" dt="2025-10-29T15:07:07.431" v="22" actId="20577"/>
          <ac:spMkLst>
            <pc:docMk/>
            <pc:sldMk cId="0" sldId="271"/>
            <ac:spMk id="179" creationId="{00000000-0000-0000-0000-000000000000}"/>
          </ac:spMkLst>
        </pc:spChg>
      </pc:sldChg>
      <pc:sldChg chg="modSp">
        <pc:chgData name="Allison Blackwell" userId="7Y4zoj1sqs5H+IG1uY71RyUTFRj8vI3Lj7CrwoODLF4=" providerId="None" clId="Web-{94C8C5DE-033C-4B93-BB4D-13E78C3C383D}" dt="2025-10-29T15:07:27.431" v="26" actId="20577"/>
        <pc:sldMkLst>
          <pc:docMk/>
          <pc:sldMk cId="0" sldId="273"/>
        </pc:sldMkLst>
        <pc:spChg chg="mod">
          <ac:chgData name="Allison Blackwell" userId="7Y4zoj1sqs5H+IG1uY71RyUTFRj8vI3Lj7CrwoODLF4=" providerId="None" clId="Web-{94C8C5DE-033C-4B93-BB4D-13E78C3C383D}" dt="2025-10-29T15:07:27.431" v="26" actId="20577"/>
          <ac:spMkLst>
            <pc:docMk/>
            <pc:sldMk cId="0" sldId="273"/>
            <ac:spMk id="191" creationId="{00000000-0000-0000-0000-000000000000}"/>
          </ac:spMkLst>
        </pc:spChg>
      </pc:sldChg>
      <pc:sldChg chg="modSp">
        <pc:chgData name="Allison Blackwell" userId="7Y4zoj1sqs5H+IG1uY71RyUTFRj8vI3Lj7CrwoODLF4=" providerId="None" clId="Web-{94C8C5DE-033C-4B93-BB4D-13E78C3C383D}" dt="2025-10-29T15:07:58.384" v="29" actId="20577"/>
        <pc:sldMkLst>
          <pc:docMk/>
          <pc:sldMk cId="0" sldId="275"/>
        </pc:sldMkLst>
        <pc:spChg chg="mod">
          <ac:chgData name="Allison Blackwell" userId="7Y4zoj1sqs5H+IG1uY71RyUTFRj8vI3Lj7CrwoODLF4=" providerId="None" clId="Web-{94C8C5DE-033C-4B93-BB4D-13E78C3C383D}" dt="2025-10-29T15:07:53.822" v="28" actId="20577"/>
          <ac:spMkLst>
            <pc:docMk/>
            <pc:sldMk cId="0" sldId="275"/>
            <ac:spMk id="203" creationId="{00000000-0000-0000-0000-000000000000}"/>
          </ac:spMkLst>
        </pc:spChg>
        <pc:spChg chg="mod">
          <ac:chgData name="Allison Blackwell" userId="7Y4zoj1sqs5H+IG1uY71RyUTFRj8vI3Lj7CrwoODLF4=" providerId="None" clId="Web-{94C8C5DE-033C-4B93-BB4D-13E78C3C383D}" dt="2025-10-29T15:07:58.384" v="29" actId="20577"/>
          <ac:spMkLst>
            <pc:docMk/>
            <pc:sldMk cId="0" sldId="275"/>
            <ac:spMk id="204" creationId="{00000000-0000-0000-0000-000000000000}"/>
          </ac:spMkLst>
        </pc:spChg>
      </pc:sldChg>
      <pc:sldChg chg="modSp">
        <pc:chgData name="Allison Blackwell" userId="7Y4zoj1sqs5H+IG1uY71RyUTFRj8vI3Lj7CrwoODLF4=" providerId="None" clId="Web-{94C8C5DE-033C-4B93-BB4D-13E78C3C383D}" dt="2025-10-29T15:08:28.572" v="31" actId="20577"/>
        <pc:sldMkLst>
          <pc:docMk/>
          <pc:sldMk cId="0" sldId="277"/>
        </pc:sldMkLst>
        <pc:spChg chg="mod">
          <ac:chgData name="Allison Blackwell" userId="7Y4zoj1sqs5H+IG1uY71RyUTFRj8vI3Lj7CrwoODLF4=" providerId="None" clId="Web-{94C8C5DE-033C-4B93-BB4D-13E78C3C383D}" dt="2025-10-29T15:08:28.572" v="31" actId="20577"/>
          <ac:spMkLst>
            <pc:docMk/>
            <pc:sldMk cId="0" sldId="277"/>
            <ac:spMk id="215" creationId="{00000000-0000-0000-0000-000000000000}"/>
          </ac:spMkLst>
        </pc:spChg>
      </pc:sldChg>
      <pc:sldChg chg="modSp">
        <pc:chgData name="Allison Blackwell" userId="7Y4zoj1sqs5H+IG1uY71RyUTFRj8vI3Lj7CrwoODLF4=" providerId="None" clId="Web-{94C8C5DE-033C-4B93-BB4D-13E78C3C383D}" dt="2025-10-29T15:08:59.026" v="37" actId="20577"/>
        <pc:sldMkLst>
          <pc:docMk/>
          <pc:sldMk cId="0" sldId="279"/>
        </pc:sldMkLst>
        <pc:spChg chg="mod">
          <ac:chgData name="Allison Blackwell" userId="7Y4zoj1sqs5H+IG1uY71RyUTFRj8vI3Lj7CrwoODLF4=" providerId="None" clId="Web-{94C8C5DE-033C-4B93-BB4D-13E78C3C383D}" dt="2025-10-29T15:08:59.026" v="37" actId="20577"/>
          <ac:spMkLst>
            <pc:docMk/>
            <pc:sldMk cId="0" sldId="279"/>
            <ac:spMk id="22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7"/>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8"/>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1"/>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1"/>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2"/>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2"/>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3"/>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3"/>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3"/>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3"/>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5"/>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5"/>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5"/>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6"/>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6"/>
          <p:cNvSpPr>
            <a:spLocks noGrp="1"/>
          </p:cNvSpPr>
          <p:nvPr>
            <p:ph type="pic" idx="2"/>
          </p:nvPr>
        </p:nvSpPr>
        <p:spPr>
          <a:xfrm>
            <a:off x="2389717" y="612775"/>
            <a:ext cx="7315200" cy="4114800"/>
          </a:xfrm>
          <a:prstGeom prst="rect">
            <a:avLst/>
          </a:prstGeom>
          <a:noFill/>
          <a:ln>
            <a:noFill/>
          </a:ln>
        </p:spPr>
      </p:sp>
      <p:sp>
        <p:nvSpPr>
          <p:cNvPr id="68" name="Google Shape;68;p36"/>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Thanksgiving Day</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2667000" y="5705855"/>
            <a:ext cx="7239000" cy="954107"/>
          </a:xfrm>
          <a:prstGeom prst="rect">
            <a:avLst/>
          </a:prstGeom>
          <a:solidFill>
            <a:srgbClr val="648083">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Joel 2:21-27 and Psalm 126  •  1 Timothy 2:1-7</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Matthew 6:25-33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971800" y="17526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First of all, then, I urge that supplications, prayers, intercessions, and thanksgivings be made for everyone...</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Timothy 2:1</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64008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Preparing Thanksgiving for Homeless Community  --  El Paso, TX</a:t>
            </a:r>
            <a:endParaRPr sz="1600">
              <a:solidFill>
                <a:srgbClr val="F2F2F2"/>
              </a:solidFill>
              <a:latin typeface="Calibri"/>
              <a:ea typeface="Calibri"/>
              <a:cs typeface="Calibri"/>
              <a:sym typeface="Calibri"/>
            </a:endParaRPr>
          </a:p>
        </p:txBody>
      </p:sp>
      <p:pic>
        <p:nvPicPr>
          <p:cNvPr id="150" name="Google Shape;150;p11"/>
          <p:cNvPicPr preferRelativeResize="0"/>
          <p:nvPr/>
        </p:nvPicPr>
        <p:blipFill rotWithShape="1">
          <a:blip r:embed="rId3">
            <a:alphaModFix/>
          </a:blip>
          <a:srcRect/>
          <a:stretch/>
        </p:blipFill>
        <p:spPr>
          <a:xfrm>
            <a:off x="2819400" y="-5081"/>
            <a:ext cx="6868344" cy="630607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895600" y="18288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...for kings and all who are in high positions, so that we may lead a quiet and peaceable life in all godliness and dignity.</a:t>
            </a:r>
            <a:endParaRPr sz="3600" dirty="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Timothy 2:2</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View of the United States Capitol  --  watercolor, 1824, Metropolitan Museum of Art, New York, NY</a:t>
            </a:r>
            <a:endParaRPr sz="1600">
              <a:solidFill>
                <a:srgbClr val="F2F2F2"/>
              </a:solidFill>
              <a:latin typeface="Calibri"/>
              <a:ea typeface="Calibri"/>
              <a:cs typeface="Calibri"/>
              <a:sym typeface="Calibri"/>
            </a:endParaRPr>
          </a:p>
        </p:txBody>
      </p:sp>
      <p:pic>
        <p:nvPicPr>
          <p:cNvPr id="162" name="Google Shape;162;p13"/>
          <p:cNvPicPr preferRelativeResize="0"/>
          <p:nvPr/>
        </p:nvPicPr>
        <p:blipFill rotWithShape="1">
          <a:blip r:embed="rId3">
            <a:alphaModFix/>
          </a:blip>
          <a:srcRect/>
          <a:stretch/>
        </p:blipFill>
        <p:spPr>
          <a:xfrm>
            <a:off x="1501679" y="347246"/>
            <a:ext cx="9135006" cy="574875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95600" y="17526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"Therefore I tell you, do not worry about your life, what you will eat or what you will drink, or about your body, what you will wear. "</a:t>
            </a:r>
            <a:endParaRPr sz="3600" dirty="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6:25a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Don't Worry  --  Martin Creed, permanent installation, St. Peter's Cathedral, Cologne, Germany</a:t>
            </a:r>
            <a:endParaRPr sz="1600">
              <a:solidFill>
                <a:srgbClr val="F2F2F2"/>
              </a:solidFill>
              <a:latin typeface="Calibri"/>
              <a:ea typeface="Calibri"/>
              <a:cs typeface="Calibri"/>
              <a:sym typeface="Calibri"/>
            </a:endParaRPr>
          </a:p>
        </p:txBody>
      </p:sp>
      <p:pic>
        <p:nvPicPr>
          <p:cNvPr id="174" name="Google Shape;174;p15"/>
          <p:cNvPicPr preferRelativeResize="0"/>
          <p:nvPr/>
        </p:nvPicPr>
        <p:blipFill rotWithShape="1">
          <a:blip r:embed="rId3">
            <a:alphaModFix/>
          </a:blip>
          <a:srcRect/>
          <a:stretch/>
        </p:blipFill>
        <p:spPr>
          <a:xfrm>
            <a:off x="1905000" y="152400"/>
            <a:ext cx="8458200" cy="5943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971800" y="2438401"/>
            <a:ext cx="6477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"Is not life more than food and the body more than clothing?"</a:t>
            </a:r>
            <a:endParaRPr sz="3600" dirty="0">
              <a:solidFill>
                <a:schemeClr val="lt1"/>
              </a:solidFill>
              <a:latin typeface="Calibri"/>
              <a:ea typeface="Calibri"/>
              <a:cs typeface="Calibri"/>
              <a:sym typeface="Calibri"/>
            </a:endParaRPr>
          </a:p>
        </p:txBody>
      </p:sp>
      <p:sp>
        <p:nvSpPr>
          <p:cNvPr id="180" name="Google Shape;180;p1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6:25b</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676400" y="5029200"/>
            <a:ext cx="12192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Millinery Shop</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Edgar Degas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Art Institute of Chicago</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Chicago, IL</a:t>
            </a:r>
            <a:endParaRPr/>
          </a:p>
        </p:txBody>
      </p:sp>
      <p:pic>
        <p:nvPicPr>
          <p:cNvPr id="186" name="Google Shape;186;p17"/>
          <p:cNvPicPr preferRelativeResize="0"/>
          <p:nvPr/>
        </p:nvPicPr>
        <p:blipFill rotWithShape="1">
          <a:blip r:embed="rId3">
            <a:alphaModFix/>
          </a:blip>
          <a:srcRect/>
          <a:stretch/>
        </p:blipFill>
        <p:spPr>
          <a:xfrm>
            <a:off x="3040560" y="1"/>
            <a:ext cx="7627441" cy="685131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971800" y="19812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"Look at the birds of the air: they neither sow nor reap nor gather into barns, and yet your heavenly Father feeds them." </a:t>
            </a:r>
            <a:endParaRPr dirty="0">
              <a:solidFill>
                <a:schemeClr val="lt1"/>
              </a:solidFill>
            </a:endParaRPr>
          </a:p>
        </p:txBody>
      </p:sp>
      <p:sp>
        <p:nvSpPr>
          <p:cNvPr id="192" name="Google Shape;192;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6:26</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2057400" y="5410200"/>
            <a:ext cx="19812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St. Francis and the Birds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Westminster Abbey</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London, England</a:t>
            </a:r>
            <a:endParaRPr/>
          </a:p>
        </p:txBody>
      </p:sp>
      <p:pic>
        <p:nvPicPr>
          <p:cNvPr id="198" name="Google Shape;198;p19"/>
          <p:cNvPicPr preferRelativeResize="0"/>
          <p:nvPr/>
        </p:nvPicPr>
        <p:blipFill rotWithShape="1">
          <a:blip r:embed="rId3">
            <a:alphaModFix/>
          </a:blip>
          <a:srcRect/>
          <a:stretch/>
        </p:blipFill>
        <p:spPr>
          <a:xfrm>
            <a:off x="4631010" y="0"/>
            <a:ext cx="5046390"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3048000" y="2133600"/>
            <a:ext cx="6858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Do not fear, you animals of the field, for the pastures of the wilderness are green</a:t>
            </a:r>
            <a:r>
              <a:rPr lang="en-US" sz="3600" dirty="0">
                <a:solidFill>
                  <a:schemeClr val="lt1"/>
                </a:solidFill>
                <a:latin typeface="Calibri"/>
                <a:ea typeface="Calibri"/>
                <a:cs typeface="Calibri"/>
                <a:sym typeface="Calibri"/>
              </a:rPr>
              <a:t>...</a:t>
            </a:r>
            <a:endParaRPr sz="3600" dirty="0">
              <a:solidFill>
                <a:schemeClr val="lt1"/>
              </a:solidFill>
              <a:latin typeface="Calibri"/>
              <a:ea typeface="Calibri"/>
              <a:cs typeface="Calibri"/>
              <a:sym typeface="Calibri"/>
            </a:endParaRPr>
          </a:p>
        </p:txBody>
      </p:sp>
      <p:sp>
        <p:nvSpPr>
          <p:cNvPr id="96" name="Google Shape;96;p2"/>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Joel 2:22a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743200" y="1524000"/>
            <a:ext cx="7315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"Consider the lilies of the field, how they grow; they neither toil nor spin, yet I tell you, even Solomon in all his glory was not clothed like one of these."</a:t>
            </a:r>
            <a:endParaRPr sz="3600" dirty="0">
              <a:solidFill>
                <a:schemeClr val="lt1"/>
              </a:solidFill>
              <a:latin typeface="Calibri"/>
              <a:ea typeface="Calibri"/>
              <a:cs typeface="Calibri"/>
              <a:sym typeface="Calibri"/>
            </a:endParaRPr>
          </a:p>
        </p:txBody>
      </p:sp>
      <p:sp>
        <p:nvSpPr>
          <p:cNvPr id="204" name="Google Shape;204;p20"/>
          <p:cNvSpPr txBox="1"/>
          <p:nvPr/>
        </p:nvSpPr>
        <p:spPr>
          <a:xfrm>
            <a:off x="5715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Matthew 6:28b-29</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Waterlilies  --  Claude Monet, Ohara Museum of Art, Kurashiki, Japan</a:t>
            </a:r>
            <a:endParaRPr sz="1600">
              <a:solidFill>
                <a:srgbClr val="F2F2F2"/>
              </a:solidFill>
              <a:latin typeface="Calibri"/>
              <a:ea typeface="Calibri"/>
              <a:cs typeface="Calibri"/>
              <a:sym typeface="Calibri"/>
            </a:endParaRPr>
          </a:p>
        </p:txBody>
      </p:sp>
      <p:pic>
        <p:nvPicPr>
          <p:cNvPr id="210" name="Google Shape;210;p21"/>
          <p:cNvPicPr preferRelativeResize="0"/>
          <p:nvPr/>
        </p:nvPicPr>
        <p:blipFill rotWithShape="1">
          <a:blip r:embed="rId3">
            <a:alphaModFix/>
          </a:blip>
          <a:srcRect/>
          <a:stretch/>
        </p:blipFill>
        <p:spPr>
          <a:xfrm>
            <a:off x="2110830" y="0"/>
            <a:ext cx="8046541" cy="628661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895600" y="22860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"Therefore do not worry, saying, 'What will we eat?' or 'What will we drink?' or 'What will we wear?'"</a:t>
            </a:r>
            <a:endParaRPr sz="3600" dirty="0">
              <a:solidFill>
                <a:schemeClr val="lt1"/>
              </a:solidFill>
              <a:latin typeface="Calibri"/>
              <a:ea typeface="Calibri"/>
              <a:cs typeface="Calibri"/>
              <a:sym typeface="Calibri"/>
            </a:endParaRPr>
          </a:p>
        </p:txBody>
      </p:sp>
      <p:sp>
        <p:nvSpPr>
          <p:cNvPr id="216" name="Google Shape;216;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6:31</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752600" y="5257801"/>
            <a:ext cx="19812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Wrinkled by Worries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Irondale Evangelical Free Church</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Irondale, AL</a:t>
            </a:r>
            <a:endParaRPr sz="1600">
              <a:solidFill>
                <a:srgbClr val="F2F2F2"/>
              </a:solidFill>
              <a:latin typeface="Calibri"/>
              <a:ea typeface="Calibri"/>
              <a:cs typeface="Calibri"/>
              <a:sym typeface="Calibri"/>
            </a:endParaRPr>
          </a:p>
        </p:txBody>
      </p:sp>
      <p:pic>
        <p:nvPicPr>
          <p:cNvPr id="222" name="Google Shape;222;p23"/>
          <p:cNvPicPr preferRelativeResize="0"/>
          <p:nvPr/>
        </p:nvPicPr>
        <p:blipFill rotWithShape="1">
          <a:blip r:embed="rId3">
            <a:alphaModFix/>
          </a:blip>
          <a:srcRect/>
          <a:stretch/>
        </p:blipFill>
        <p:spPr>
          <a:xfrm>
            <a:off x="4114801" y="14235"/>
            <a:ext cx="6209489" cy="685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p:nvPr/>
        </p:nvSpPr>
        <p:spPr>
          <a:xfrm>
            <a:off x="2819400" y="2133600"/>
            <a:ext cx="708660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seek first for the kingdom of God and his righteousness, and all these things will be given to you as well."</a:t>
            </a:r>
            <a:endParaRPr sz="3600" dirty="0">
              <a:solidFill>
                <a:schemeClr val="lt1"/>
              </a:solidFill>
              <a:latin typeface="Calibri"/>
              <a:ea typeface="Calibri"/>
              <a:cs typeface="Calibri"/>
              <a:sym typeface="Calibri"/>
            </a:endParaRPr>
          </a:p>
        </p:txBody>
      </p:sp>
      <p:sp>
        <p:nvSpPr>
          <p:cNvPr id="228" name="Google Shape;228;p2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6:33</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txBox="1"/>
          <p:nvPr/>
        </p:nvSpPr>
        <p:spPr>
          <a:xfrm>
            <a:off x="1752600" y="62484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All Are Welcome in the Kingdom of God  --  Sand sculpture, Ocean City, MD</a:t>
            </a:r>
            <a:endParaRPr sz="1600">
              <a:solidFill>
                <a:srgbClr val="F2F2F2"/>
              </a:solidFill>
              <a:latin typeface="Calibri"/>
              <a:ea typeface="Calibri"/>
              <a:cs typeface="Calibri"/>
              <a:sym typeface="Calibri"/>
            </a:endParaRPr>
          </a:p>
        </p:txBody>
      </p:sp>
      <p:pic>
        <p:nvPicPr>
          <p:cNvPr id="234" name="Google Shape;234;p25"/>
          <p:cNvPicPr preferRelativeResize="0"/>
          <p:nvPr/>
        </p:nvPicPr>
        <p:blipFill rotWithShape="1">
          <a:blip r:embed="rId3">
            <a:alphaModFix/>
          </a:blip>
          <a:srcRect/>
          <a:stretch/>
        </p:blipFill>
        <p:spPr>
          <a:xfrm>
            <a:off x="1524000" y="643474"/>
            <a:ext cx="9144000" cy="514772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40" name="Google Shape;240;p26"/>
          <p:cNvSpPr txBox="1">
            <a:spLocks noGrp="1"/>
          </p:cNvSpPr>
          <p:nvPr>
            <p:ph type="body" idx="1"/>
          </p:nvPr>
        </p:nvSpPr>
        <p:spPr>
          <a:xfrm>
            <a:off x="1666875" y="504825"/>
            <a:ext cx="8991600" cy="6248400"/>
          </a:xfrm>
          <a:prstGeom prst="rect">
            <a:avLst/>
          </a:prstGeom>
          <a:noFill/>
          <a:ln>
            <a:noFill/>
          </a:ln>
        </p:spPr>
        <p:txBody>
          <a:bodyPr spcFirstLastPara="1" wrap="square" lIns="91425" tIns="45700" rIns="91425" bIns="45700" anchor="t" anchorCtr="0">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sz="1600" dirty="0">
              <a:solidFill>
                <a:srgbClr val="000000"/>
              </a:solidFill>
            </a:endParaRPr>
          </a:p>
          <a:p>
            <a:pPr marL="342900" lvl="0" indent="-342900" algn="l">
              <a:spcBef>
                <a:spcPts val="0"/>
              </a:spcBef>
              <a:spcAft>
                <a:spcPts val="0"/>
              </a:spcAft>
              <a:buSzPts val="1600"/>
              <a:buNone/>
            </a:pPr>
            <a:endParaRPr lang="en-US" sz="1600" dirty="0"/>
          </a:p>
          <a:p>
            <a:pPr marL="342900" lvl="0" indent="-342900" algn="l" rtl="0">
              <a:spcBef>
                <a:spcPts val="320"/>
              </a:spcBef>
              <a:spcAft>
                <a:spcPts val="0"/>
              </a:spcAft>
              <a:buClr>
                <a:schemeClr val="lt1"/>
              </a:buClr>
              <a:buSzPts val="1600"/>
              <a:buNone/>
            </a:pPr>
            <a:r>
              <a:rPr lang="en-US" sz="1600" dirty="0"/>
              <a:t>https://commons.wikimedia.org/wiki/File:Henri_Rousseau_-_Meadowland_-_Google_Art_Project.jpg</a:t>
            </a:r>
            <a:endParaRPr dirty="0"/>
          </a:p>
          <a:p>
            <a:pPr marL="342900" lvl="0" indent="-342900" algn="l" rtl="0">
              <a:spcBef>
                <a:spcPts val="320"/>
              </a:spcBef>
              <a:spcAft>
                <a:spcPts val="0"/>
              </a:spcAft>
              <a:buClr>
                <a:schemeClr val="lt1"/>
              </a:buClr>
              <a:buSzPts val="1600"/>
              <a:buNone/>
            </a:pPr>
            <a:r>
              <a:rPr lang="en-US" sz="1600" dirty="0"/>
              <a:t>https://commons.wikimedia.org/wiki/File:Luis_Mel%C3%A9ndez_-_Still_Life_with_Figs_and_Bread_-_Google_Art_Project.jpg</a:t>
            </a:r>
            <a:endParaRPr dirty="0"/>
          </a:p>
          <a:p>
            <a:pPr marL="342900" lvl="0" indent="-342900" algn="l" rtl="0">
              <a:spcBef>
                <a:spcPts val="320"/>
              </a:spcBef>
              <a:spcAft>
                <a:spcPts val="0"/>
              </a:spcAft>
              <a:buClr>
                <a:schemeClr val="lt1"/>
              </a:buClr>
              <a:buSzPts val="1600"/>
              <a:buNone/>
            </a:pPr>
            <a:r>
              <a:rPr lang="en-US" sz="1600" dirty="0"/>
              <a:t>https://commons.wikimedia.org/wiki/File:Pieter_Bruegel_the_Elder_-_Peasant_Wedding_-_Google_Art_Project_2.jpg</a:t>
            </a:r>
            <a:endParaRPr dirty="0"/>
          </a:p>
          <a:p>
            <a:pPr marL="342900" lvl="0" indent="-342900" algn="l" rtl="0">
              <a:spcBef>
                <a:spcPts val="320"/>
              </a:spcBef>
              <a:spcAft>
                <a:spcPts val="0"/>
              </a:spcAft>
              <a:buClr>
                <a:schemeClr val="lt1"/>
              </a:buClr>
              <a:buSzPts val="1600"/>
              <a:buNone/>
            </a:pPr>
            <a:r>
              <a:rPr lang="en-US" sz="1600" dirty="0"/>
              <a:t>https://commons.wikimedia.org/wiki/File:John_Linnell_-_Wheat_-_Google_Art_Project.jpg</a:t>
            </a:r>
            <a:endParaRPr dirty="0"/>
          </a:p>
          <a:p>
            <a:pPr marL="342900" lvl="0" indent="-342900" algn="l" rtl="0">
              <a:spcBef>
                <a:spcPts val="320"/>
              </a:spcBef>
              <a:spcAft>
                <a:spcPts val="0"/>
              </a:spcAft>
              <a:buClr>
                <a:schemeClr val="lt1"/>
              </a:buClr>
              <a:buSzPts val="1600"/>
              <a:buNone/>
            </a:pPr>
            <a:r>
              <a:rPr lang="en-US" sz="1600" dirty="0"/>
              <a:t>https://commons.wikimedia.org/wiki/File:Fort_Bliss_soldiers,_El_Paso_community_help_feed_homeless_families_on_Thanksgiving_131128-A-JV906-214.jpg</a:t>
            </a:r>
            <a:endParaRPr dirty="0"/>
          </a:p>
          <a:p>
            <a:pPr marL="342900" lvl="0" indent="-342900" algn="l" rtl="0">
              <a:spcBef>
                <a:spcPts val="320"/>
              </a:spcBef>
              <a:spcAft>
                <a:spcPts val="0"/>
              </a:spcAft>
              <a:buClr>
                <a:schemeClr val="lt1"/>
              </a:buClr>
              <a:buSzPts val="1600"/>
              <a:buNone/>
            </a:pPr>
            <a:r>
              <a:rPr lang="en-US" sz="1600" dirty="0"/>
              <a:t>https://commons.wikimedia.org/wiki/File:View_of_the_Capitol_MET_APS2248.jpg – Charles W. Burton</a:t>
            </a:r>
            <a:endParaRPr dirty="0"/>
          </a:p>
          <a:p>
            <a:pPr marL="342900" lvl="0" indent="-342900" algn="l" rtl="0">
              <a:spcBef>
                <a:spcPts val="320"/>
              </a:spcBef>
              <a:spcAft>
                <a:spcPts val="0"/>
              </a:spcAft>
              <a:buClr>
                <a:schemeClr val="lt1"/>
              </a:buClr>
              <a:buSzPts val="1600"/>
              <a:buNone/>
            </a:pPr>
            <a:r>
              <a:rPr lang="en-US" sz="1600" dirty="0"/>
              <a:t>https://commons.wikimedia.org/wiki/File:Don%27t_worry.jpg – </a:t>
            </a:r>
            <a:r>
              <a:rPr lang="en-US" sz="1600" dirty="0" err="1"/>
              <a:t>Vincerama</a:t>
            </a:r>
            <a:endParaRPr sz="1600" dirty="0" err="1"/>
          </a:p>
          <a:p>
            <a:pPr marL="342900" lvl="0" indent="-342900" algn="l" rtl="0">
              <a:spcBef>
                <a:spcPts val="320"/>
              </a:spcBef>
              <a:spcAft>
                <a:spcPts val="0"/>
              </a:spcAft>
              <a:buClr>
                <a:schemeClr val="lt1"/>
              </a:buClr>
              <a:buSzPts val="1600"/>
              <a:buNone/>
            </a:pPr>
            <a:r>
              <a:rPr lang="en-US" sz="1600" dirty="0"/>
              <a:t>https://commons.wikimedia.org/wiki/File:Edgar_Degas_-_The_Millinery_Shop_-_Google_Art_Project.jpg</a:t>
            </a:r>
            <a:endParaRPr dirty="0"/>
          </a:p>
          <a:p>
            <a:pPr marL="342900" lvl="0" indent="-342900" algn="l" rtl="0">
              <a:spcBef>
                <a:spcPts val="320"/>
              </a:spcBef>
              <a:spcAft>
                <a:spcPts val="0"/>
              </a:spcAft>
              <a:buClr>
                <a:schemeClr val="lt1"/>
              </a:buClr>
              <a:buSzPts val="1600"/>
              <a:buNone/>
            </a:pPr>
            <a:r>
              <a:rPr lang="en-US" sz="1600" dirty="0"/>
              <a:t>https://www.flickr.com/photos/paullew/10081428036 - Fr Lawrence Lew, O.P.</a:t>
            </a:r>
            <a:endParaRPr dirty="0"/>
          </a:p>
          <a:p>
            <a:pPr marL="342900" lvl="0" indent="-342900" algn="l" rtl="0">
              <a:spcBef>
                <a:spcPts val="320"/>
              </a:spcBef>
              <a:spcAft>
                <a:spcPts val="0"/>
              </a:spcAft>
              <a:buClr>
                <a:schemeClr val="lt1"/>
              </a:buClr>
              <a:buSzPts val="1600"/>
              <a:buNone/>
            </a:pPr>
            <a:r>
              <a:rPr lang="en-US" sz="1600" dirty="0"/>
              <a:t>https://commons.wikimedia.org/wiki/File:Claude_Monet_-_Waterlilies_-_Google_Art_Project.jpg</a:t>
            </a:r>
            <a:endParaRPr dirty="0"/>
          </a:p>
          <a:p>
            <a:pPr marL="342900" lvl="0" indent="-342900" algn="l" rtl="0">
              <a:spcBef>
                <a:spcPts val="320"/>
              </a:spcBef>
              <a:spcAft>
                <a:spcPts val="0"/>
              </a:spcAft>
              <a:buClr>
                <a:schemeClr val="lt1"/>
              </a:buClr>
              <a:buSzPts val="1600"/>
              <a:buNone/>
            </a:pPr>
            <a:r>
              <a:rPr lang="en-US" sz="1600" dirty="0"/>
              <a:t>https://www.flickr.com/photos/jantik/4388441 - Jan Tik</a:t>
            </a:r>
            <a:endParaRPr sz="1600" dirty="0"/>
          </a:p>
          <a:p>
            <a:pPr marL="342900" lvl="0" indent="-342900" algn="l" rtl="0">
              <a:spcBef>
                <a:spcPts val="320"/>
              </a:spcBef>
              <a:spcAft>
                <a:spcPts val="0"/>
              </a:spcAft>
              <a:buClr>
                <a:schemeClr val="lt1"/>
              </a:buClr>
              <a:buSzPts val="1600"/>
              <a:buNone/>
            </a:pPr>
            <a:r>
              <a:rPr lang="en-US" sz="1600" dirty="0"/>
              <a:t>https://www.flickr.com/photos/jillianaphotography/1236022574/ - Jillian</a:t>
            </a:r>
            <a:endParaRPr dirty="0"/>
          </a:p>
          <a:p>
            <a:pPr marL="342900">
              <a:spcBef>
                <a:spcPts val="320"/>
              </a:spcBef>
              <a:buSzPts val="1600"/>
              <a:buNone/>
            </a:pPr>
            <a:endParaRPr lang="en-US" sz="1600" dirty="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145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Meadowland  --  Henri Rousseau, Bridgestone Museum of Art, Tokyo, Japan</a:t>
            </a:r>
            <a:endParaRPr/>
          </a:p>
        </p:txBody>
      </p:sp>
      <p:pic>
        <p:nvPicPr>
          <p:cNvPr id="102" name="Google Shape;102;p3"/>
          <p:cNvPicPr preferRelativeResize="0"/>
          <p:nvPr/>
        </p:nvPicPr>
        <p:blipFill rotWithShape="1">
          <a:blip r:embed="rId3">
            <a:alphaModFix/>
          </a:blip>
          <a:srcRect/>
          <a:stretch/>
        </p:blipFill>
        <p:spPr>
          <a:xfrm>
            <a:off x="2286001" y="1"/>
            <a:ext cx="7650807" cy="632829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3090153" y="2438401"/>
            <a:ext cx="6324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tree bears its fruit; the fig tree and vine give their full yield.</a:t>
            </a:r>
            <a:endParaRPr sz="3600" dirty="0">
              <a:solidFill>
                <a:schemeClr val="lt1"/>
              </a:solidFill>
              <a:latin typeface="Calibri"/>
              <a:ea typeface="Calibri"/>
              <a:cs typeface="Calibri"/>
              <a:sym typeface="Calibri"/>
            </a:endParaRPr>
          </a:p>
        </p:txBody>
      </p:sp>
      <p:sp>
        <p:nvSpPr>
          <p:cNvPr id="108" name="Google Shape;108;p4"/>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Joel 2:22b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2133600" y="5029200"/>
            <a:ext cx="14478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Still Life with Figs and Bread</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Luis Melendez</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National Gallery of Art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Washington, DC</a:t>
            </a:r>
            <a:endParaRPr sz="1600">
              <a:solidFill>
                <a:srgbClr val="F2F2F2"/>
              </a:solidFill>
              <a:latin typeface="Calibri"/>
              <a:ea typeface="Calibri"/>
              <a:cs typeface="Calibri"/>
              <a:sym typeface="Calibri"/>
            </a:endParaRPr>
          </a:p>
        </p:txBody>
      </p:sp>
      <p:pic>
        <p:nvPicPr>
          <p:cNvPr id="114" name="Google Shape;114;p5"/>
          <p:cNvPicPr preferRelativeResize="0"/>
          <p:nvPr/>
        </p:nvPicPr>
        <p:blipFill rotWithShape="1">
          <a:blip r:embed="rId3">
            <a:alphaModFix/>
          </a:blip>
          <a:srcRect/>
          <a:stretch/>
        </p:blipFill>
        <p:spPr>
          <a:xfrm>
            <a:off x="4198374" y="0"/>
            <a:ext cx="4793226"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667000" y="205740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You shall eat in plenty and be satisfied and praise the name of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your God, who has dealt wondrously with you.</a:t>
            </a:r>
            <a:endParaRPr sz="3600" dirty="0">
              <a:solidFill>
                <a:schemeClr val="lt1"/>
              </a:solidFill>
              <a:latin typeface="Calibri"/>
              <a:ea typeface="Calibri"/>
              <a:cs typeface="Calibri"/>
              <a:sym typeface="Calibri"/>
            </a:endParaRPr>
          </a:p>
        </p:txBody>
      </p:sp>
      <p:sp>
        <p:nvSpPr>
          <p:cNvPr id="120" name="Google Shape;120;p6"/>
          <p:cNvSpPr txBox="1"/>
          <p:nvPr/>
        </p:nvSpPr>
        <p:spPr>
          <a:xfrm>
            <a:off x="57912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Joel 2:26</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474023"/>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Peasant Wedding  --  Pieter Brueghel, 	Kunsthistorisches Museum, Vienna, Austria </a:t>
            </a:r>
            <a:endParaRPr/>
          </a:p>
        </p:txBody>
      </p:sp>
      <p:pic>
        <p:nvPicPr>
          <p:cNvPr id="126" name="Google Shape;126;p7"/>
          <p:cNvPicPr preferRelativeResize="0"/>
          <p:nvPr/>
        </p:nvPicPr>
        <p:blipFill rotWithShape="1">
          <a:blip r:embed="rId3">
            <a:alphaModFix/>
          </a:blip>
          <a:srcRect/>
          <a:stretch/>
        </p:blipFill>
        <p:spPr>
          <a:xfrm>
            <a:off x="1600200" y="0"/>
            <a:ext cx="9150457" cy="632668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Those who go out weeping, bearing the seed for sowing, shall come home with shouts of joy, carrying their sheaves.</a:t>
            </a:r>
            <a:endParaRPr sz="3600">
              <a:solidFill>
                <a:schemeClr val="lt1"/>
              </a:solidFill>
              <a:latin typeface="Calibri"/>
              <a:ea typeface="Calibri"/>
              <a:cs typeface="Calibri"/>
              <a:sym typeface="Calibri"/>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126:6</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Wheat  --  John Linnell, National Gallery of Victoria, Melbourne, Australia</a:t>
            </a:r>
            <a:endParaRPr sz="1600">
              <a:solidFill>
                <a:srgbClr val="F2F2F2"/>
              </a:solidFill>
              <a:latin typeface="Calibri"/>
              <a:ea typeface="Calibri"/>
              <a:cs typeface="Calibri"/>
              <a:sym typeface="Calibri"/>
            </a:endParaRPr>
          </a:p>
        </p:txBody>
      </p:sp>
      <p:pic>
        <p:nvPicPr>
          <p:cNvPr id="138" name="Google Shape;138;p9"/>
          <p:cNvPicPr preferRelativeResize="0"/>
          <p:nvPr/>
        </p:nvPicPr>
        <p:blipFill rotWithShape="1">
          <a:blip r:embed="rId3">
            <a:alphaModFix/>
          </a:blip>
          <a:srcRect/>
          <a:stretch/>
        </p:blipFill>
        <p:spPr>
          <a:xfrm>
            <a:off x="1524000" y="1"/>
            <a:ext cx="9144000" cy="6100763"/>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26</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Thanksgiving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28</cp:revision>
  <dcterms:created xsi:type="dcterms:W3CDTF">2016-08-31T16:46:43Z</dcterms:created>
  <dcterms:modified xsi:type="dcterms:W3CDTF">2025-10-29T15:08:59Z</dcterms:modified>
</cp:coreProperties>
</file>