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dc1OlksGBHSwcE+4kMAkSQTYVR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53E7E3-82BA-4C59-A0AE-47920198AF5D}" v="71" dt="2025-10-31T17:38:37.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453E7E3-82BA-4C59-A0AE-47920198AF5D}"/>
    <pc:docChg chg="modSld">
      <pc:chgData name="Allison Blackwell" userId="7Y4zoj1sqs5H+IG1uY71RyUTFRj8vI3Lj7CrwoODLF4=" providerId="None" clId="Web-{9453E7E3-82BA-4C59-A0AE-47920198AF5D}" dt="2025-10-31T17:38:37.910" v="36" actId="1076"/>
      <pc:docMkLst>
        <pc:docMk/>
      </pc:docMkLst>
      <pc:sldChg chg="modSp">
        <pc:chgData name="Allison Blackwell" userId="7Y4zoj1sqs5H+IG1uY71RyUTFRj8vI3Lj7CrwoODLF4=" providerId="None" clId="Web-{9453E7E3-82BA-4C59-A0AE-47920198AF5D}" dt="2025-10-31T17:34:30.167" v="4" actId="20577"/>
        <pc:sldMkLst>
          <pc:docMk/>
          <pc:sldMk cId="0" sldId="259"/>
        </pc:sldMkLst>
        <pc:spChg chg="mod">
          <ac:chgData name="Allison Blackwell" userId="7Y4zoj1sqs5H+IG1uY71RyUTFRj8vI3Lj7CrwoODLF4=" providerId="None" clId="Web-{9453E7E3-82BA-4C59-A0AE-47920198AF5D}" dt="2025-10-31T17:34:30.167" v="4" actId="20577"/>
          <ac:spMkLst>
            <pc:docMk/>
            <pc:sldMk cId="0" sldId="259"/>
            <ac:spMk id="108" creationId="{00000000-0000-0000-0000-000000000000}"/>
          </ac:spMkLst>
        </pc:spChg>
      </pc:sldChg>
      <pc:sldChg chg="modSp">
        <pc:chgData name="Allison Blackwell" userId="7Y4zoj1sqs5H+IG1uY71RyUTFRj8vI3Lj7CrwoODLF4=" providerId="None" clId="Web-{9453E7E3-82BA-4C59-A0AE-47920198AF5D}" dt="2025-10-31T17:34:43.732" v="6" actId="20577"/>
        <pc:sldMkLst>
          <pc:docMk/>
          <pc:sldMk cId="0" sldId="261"/>
        </pc:sldMkLst>
        <pc:spChg chg="mod">
          <ac:chgData name="Allison Blackwell" userId="7Y4zoj1sqs5H+IG1uY71RyUTFRj8vI3Lj7CrwoODLF4=" providerId="None" clId="Web-{9453E7E3-82BA-4C59-A0AE-47920198AF5D}" dt="2025-10-31T17:34:43.732" v="6" actId="20577"/>
          <ac:spMkLst>
            <pc:docMk/>
            <pc:sldMk cId="0" sldId="261"/>
            <ac:spMk id="121" creationId="{00000000-0000-0000-0000-000000000000}"/>
          </ac:spMkLst>
        </pc:spChg>
      </pc:sldChg>
      <pc:sldChg chg="modSp">
        <pc:chgData name="Allison Blackwell" userId="7Y4zoj1sqs5H+IG1uY71RyUTFRj8vI3Lj7CrwoODLF4=" providerId="None" clId="Web-{9453E7E3-82BA-4C59-A0AE-47920198AF5D}" dt="2025-10-31T17:35:16.548" v="8" actId="20577"/>
        <pc:sldMkLst>
          <pc:docMk/>
          <pc:sldMk cId="0" sldId="264"/>
        </pc:sldMkLst>
        <pc:spChg chg="mod">
          <ac:chgData name="Allison Blackwell" userId="7Y4zoj1sqs5H+IG1uY71RyUTFRj8vI3Lj7CrwoODLF4=" providerId="None" clId="Web-{9453E7E3-82BA-4C59-A0AE-47920198AF5D}" dt="2025-10-31T17:35:16.548" v="8" actId="20577"/>
          <ac:spMkLst>
            <pc:docMk/>
            <pc:sldMk cId="0" sldId="264"/>
            <ac:spMk id="139" creationId="{00000000-0000-0000-0000-000000000000}"/>
          </ac:spMkLst>
        </pc:spChg>
      </pc:sldChg>
      <pc:sldChg chg="modSp">
        <pc:chgData name="Allison Blackwell" userId="7Y4zoj1sqs5H+IG1uY71RyUTFRj8vI3Lj7CrwoODLF4=" providerId="None" clId="Web-{9453E7E3-82BA-4C59-A0AE-47920198AF5D}" dt="2025-10-31T17:35:53.646" v="15" actId="1076"/>
        <pc:sldMkLst>
          <pc:docMk/>
          <pc:sldMk cId="0" sldId="266"/>
        </pc:sldMkLst>
        <pc:spChg chg="mod">
          <ac:chgData name="Allison Blackwell" userId="7Y4zoj1sqs5H+IG1uY71RyUTFRj8vI3Lj7CrwoODLF4=" providerId="None" clId="Web-{9453E7E3-82BA-4C59-A0AE-47920198AF5D}" dt="2025-10-31T17:35:53.646" v="15" actId="1076"/>
          <ac:spMkLst>
            <pc:docMk/>
            <pc:sldMk cId="0" sldId="266"/>
            <ac:spMk id="151" creationId="{00000000-0000-0000-0000-000000000000}"/>
          </ac:spMkLst>
        </pc:spChg>
      </pc:sldChg>
      <pc:sldChg chg="modSp">
        <pc:chgData name="Allison Blackwell" userId="7Y4zoj1sqs5H+IG1uY71RyUTFRj8vI3Lj7CrwoODLF4=" providerId="None" clId="Web-{9453E7E3-82BA-4C59-A0AE-47920198AF5D}" dt="2025-10-31T17:36:32.806" v="16" actId="20577"/>
        <pc:sldMkLst>
          <pc:docMk/>
          <pc:sldMk cId="0" sldId="268"/>
        </pc:sldMkLst>
        <pc:spChg chg="mod">
          <ac:chgData name="Allison Blackwell" userId="7Y4zoj1sqs5H+IG1uY71RyUTFRj8vI3Lj7CrwoODLF4=" providerId="None" clId="Web-{9453E7E3-82BA-4C59-A0AE-47920198AF5D}" dt="2025-10-31T17:36:32.806" v="16" actId="20577"/>
          <ac:spMkLst>
            <pc:docMk/>
            <pc:sldMk cId="0" sldId="268"/>
            <ac:spMk id="164" creationId="{00000000-0000-0000-0000-000000000000}"/>
          </ac:spMkLst>
        </pc:spChg>
      </pc:sldChg>
      <pc:sldChg chg="modSp">
        <pc:chgData name="Allison Blackwell" userId="7Y4zoj1sqs5H+IG1uY71RyUTFRj8vI3Lj7CrwoODLF4=" providerId="None" clId="Web-{9453E7E3-82BA-4C59-A0AE-47920198AF5D}" dt="2025-10-31T17:36:45.136" v="18" actId="20577"/>
        <pc:sldMkLst>
          <pc:docMk/>
          <pc:sldMk cId="0" sldId="270"/>
        </pc:sldMkLst>
        <pc:spChg chg="mod">
          <ac:chgData name="Allison Blackwell" userId="7Y4zoj1sqs5H+IG1uY71RyUTFRj8vI3Lj7CrwoODLF4=" providerId="None" clId="Web-{9453E7E3-82BA-4C59-A0AE-47920198AF5D}" dt="2025-10-31T17:36:45.136" v="18" actId="20577"/>
          <ac:spMkLst>
            <pc:docMk/>
            <pc:sldMk cId="0" sldId="270"/>
            <ac:spMk id="176" creationId="{00000000-0000-0000-0000-000000000000}"/>
          </ac:spMkLst>
        </pc:spChg>
      </pc:sldChg>
      <pc:sldChg chg="modSp">
        <pc:chgData name="Allison Blackwell" userId="7Y4zoj1sqs5H+IG1uY71RyUTFRj8vI3Lj7CrwoODLF4=" providerId="None" clId="Web-{9453E7E3-82BA-4C59-A0AE-47920198AF5D}" dt="2025-10-31T17:37:07.153" v="21" actId="20577"/>
        <pc:sldMkLst>
          <pc:docMk/>
          <pc:sldMk cId="0" sldId="272"/>
        </pc:sldMkLst>
        <pc:spChg chg="mod">
          <ac:chgData name="Allison Blackwell" userId="7Y4zoj1sqs5H+IG1uY71RyUTFRj8vI3Lj7CrwoODLF4=" providerId="None" clId="Web-{9453E7E3-82BA-4C59-A0AE-47920198AF5D}" dt="2025-10-31T17:37:07.153" v="21" actId="20577"/>
          <ac:spMkLst>
            <pc:docMk/>
            <pc:sldMk cId="0" sldId="272"/>
            <ac:spMk id="188" creationId="{00000000-0000-0000-0000-000000000000}"/>
          </ac:spMkLst>
        </pc:spChg>
      </pc:sldChg>
      <pc:sldChg chg="modSp">
        <pc:chgData name="Allison Blackwell" userId="7Y4zoj1sqs5H+IG1uY71RyUTFRj8vI3Lj7CrwoODLF4=" providerId="None" clId="Web-{9453E7E3-82BA-4C59-A0AE-47920198AF5D}" dt="2025-10-31T17:37:54.876" v="25" actId="20577"/>
        <pc:sldMkLst>
          <pc:docMk/>
          <pc:sldMk cId="0" sldId="274"/>
        </pc:sldMkLst>
        <pc:spChg chg="mod">
          <ac:chgData name="Allison Blackwell" userId="7Y4zoj1sqs5H+IG1uY71RyUTFRj8vI3Lj7CrwoODLF4=" providerId="None" clId="Web-{9453E7E3-82BA-4C59-A0AE-47920198AF5D}" dt="2025-10-31T17:37:54.876" v="25" actId="20577"/>
          <ac:spMkLst>
            <pc:docMk/>
            <pc:sldMk cId="0" sldId="274"/>
            <ac:spMk id="200" creationId="{00000000-0000-0000-0000-000000000000}"/>
          </ac:spMkLst>
        </pc:spChg>
      </pc:sldChg>
      <pc:sldChg chg="modSp">
        <pc:chgData name="Allison Blackwell" userId="7Y4zoj1sqs5H+IG1uY71RyUTFRj8vI3Lj7CrwoODLF4=" providerId="None" clId="Web-{9453E7E3-82BA-4C59-A0AE-47920198AF5D}" dt="2025-10-31T17:38:21.503" v="31" actId="1076"/>
        <pc:sldMkLst>
          <pc:docMk/>
          <pc:sldMk cId="0" sldId="276"/>
        </pc:sldMkLst>
        <pc:spChg chg="mod">
          <ac:chgData name="Allison Blackwell" userId="7Y4zoj1sqs5H+IG1uY71RyUTFRj8vI3Lj7CrwoODLF4=" providerId="None" clId="Web-{9453E7E3-82BA-4C59-A0AE-47920198AF5D}" dt="2025-10-31T17:38:21.503" v="31" actId="1076"/>
          <ac:spMkLst>
            <pc:docMk/>
            <pc:sldMk cId="0" sldId="276"/>
            <ac:spMk id="212" creationId="{00000000-0000-0000-0000-000000000000}"/>
          </ac:spMkLst>
        </pc:spChg>
      </pc:sldChg>
      <pc:sldChg chg="modSp">
        <pc:chgData name="Allison Blackwell" userId="7Y4zoj1sqs5H+IG1uY71RyUTFRj8vI3Lj7CrwoODLF4=" providerId="None" clId="Web-{9453E7E3-82BA-4C59-A0AE-47920198AF5D}" dt="2025-10-31T17:38:37.910" v="36" actId="1076"/>
        <pc:sldMkLst>
          <pc:docMk/>
          <pc:sldMk cId="0" sldId="278"/>
        </pc:sldMkLst>
        <pc:spChg chg="mod">
          <ac:chgData name="Allison Blackwell" userId="7Y4zoj1sqs5H+IG1uY71RyUTFRj8vI3Lj7CrwoODLF4=" providerId="None" clId="Web-{9453E7E3-82BA-4C59-A0AE-47920198AF5D}" dt="2025-10-31T17:38:37.910" v="36" actId="1076"/>
          <ac:spMkLst>
            <pc:docMk/>
            <pc:sldMk cId="0" sldId="278"/>
            <ac:spMk id="22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a:t>
            </a:r>
            <a:endParaRPr/>
          </a:p>
        </p:txBody>
      </p:sp>
      <p:sp>
        <p:nvSpPr>
          <p:cNvPr id="156" name="Google Shape;156;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Santa Pudenziana</a:t>
            </a:r>
            <a:endParaRPr/>
          </a:p>
        </p:txBody>
      </p:sp>
      <p:sp>
        <p:nvSpPr>
          <p:cNvPr id="113" name="Google Shape;113;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790700" y="593553"/>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Sixth Sunday of Easter</a:t>
            </a:r>
            <a:endParaRPr/>
          </a:p>
        </p:txBody>
      </p:sp>
      <p:sp>
        <p:nvSpPr>
          <p:cNvPr id="90" name="Google Shape;90;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7315200" y="4854575"/>
            <a:ext cx="2819400" cy="1815882"/>
          </a:xfrm>
          <a:prstGeom prst="rect">
            <a:avLst/>
          </a:prstGeom>
          <a:solidFill>
            <a:srgbClr val="58612C">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Acts 10:44-48</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98</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John 5:1-6</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15:9-17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10"/>
          <p:cNvPicPr preferRelativeResize="0"/>
          <p:nvPr/>
        </p:nvPicPr>
        <p:blipFill rotWithShape="1">
          <a:blip r:embed="rId3">
            <a:alphaModFix/>
          </a:blip>
          <a:srcRect/>
          <a:stretch/>
        </p:blipFill>
        <p:spPr>
          <a:xfrm>
            <a:off x="4267201" y="0"/>
            <a:ext cx="5640705" cy="6858000"/>
          </a:xfrm>
          <a:prstGeom prst="rect">
            <a:avLst/>
          </a:prstGeom>
          <a:noFill/>
          <a:ln>
            <a:noFill/>
          </a:ln>
        </p:spPr>
      </p:pic>
      <p:sp>
        <p:nvSpPr>
          <p:cNvPr id="146" name="Google Shape;146;p10"/>
          <p:cNvSpPr txBox="1"/>
          <p:nvPr/>
        </p:nvSpPr>
        <p:spPr>
          <a:xfrm>
            <a:off x="1676400" y="5486401"/>
            <a:ext cx="2438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Ten Commandments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Maria Davis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Museum of Fine Arts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Boston, MA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p:nvPr/>
        </p:nvSpPr>
        <p:spPr>
          <a:xfrm>
            <a:off x="2809875" y="2190750"/>
            <a:ext cx="658177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Spirit is the one that testifies, for the Spirit is the truth.</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2" name="Google Shape;152;p11"/>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John 5:6b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12"/>
          <p:cNvPicPr preferRelativeResize="0"/>
          <p:nvPr/>
        </p:nvPicPr>
        <p:blipFill rotWithShape="1">
          <a:blip r:embed="rId3">
            <a:alphaModFix/>
          </a:blip>
          <a:srcRect/>
          <a:stretch/>
        </p:blipFill>
        <p:spPr>
          <a:xfrm>
            <a:off x="1524000" y="149424"/>
            <a:ext cx="9144000" cy="6098977"/>
          </a:xfrm>
          <a:prstGeom prst="rect">
            <a:avLst/>
          </a:prstGeom>
          <a:noFill/>
          <a:ln>
            <a:noFill/>
          </a:ln>
        </p:spPr>
      </p:pic>
      <p:sp>
        <p:nvSpPr>
          <p:cNvPr id="159" name="Google Shape;159;p12"/>
          <p:cNvSpPr txBox="1"/>
          <p:nvPr/>
        </p:nvSpPr>
        <p:spPr>
          <a:xfrm>
            <a:off x="17145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Save the Holy Spirits  --   RETNA – Marcus Lewis, Miami, FL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3"/>
          <p:cNvSpPr/>
          <p:nvPr/>
        </p:nvSpPr>
        <p:spPr>
          <a:xfrm>
            <a:off x="28194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"As the Father has loved me, so I have loved you; abide in my love."</a:t>
            </a:r>
            <a:endParaRPr dirty="0"/>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5" name="Google Shape;165;p13"/>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15:9</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14"/>
          <p:cNvPicPr preferRelativeResize="0"/>
          <p:nvPr/>
        </p:nvPicPr>
        <p:blipFill rotWithShape="1">
          <a:blip r:embed="rId3">
            <a:alphaModFix/>
          </a:blip>
          <a:srcRect/>
          <a:stretch/>
        </p:blipFill>
        <p:spPr>
          <a:xfrm>
            <a:off x="1528762" y="4762"/>
            <a:ext cx="9144000" cy="6073254"/>
          </a:xfrm>
          <a:prstGeom prst="rect">
            <a:avLst/>
          </a:prstGeom>
          <a:noFill/>
          <a:ln>
            <a:noFill/>
          </a:ln>
        </p:spPr>
      </p:pic>
      <p:sp>
        <p:nvSpPr>
          <p:cNvPr id="171" name="Google Shape;171;p14"/>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Prodigal Son  --  Church carving, Poland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5"/>
          <p:cNvSpPr/>
          <p:nvPr/>
        </p:nvSpPr>
        <p:spPr>
          <a:xfrm>
            <a:off x="2971800" y="2278284"/>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"This is my commandment, that you love one another as I have loved you."</a:t>
            </a:r>
            <a:endParaRPr sz="3600" dirty="0">
              <a:solidFill>
                <a:schemeClr val="lt1"/>
              </a:solidFill>
              <a:latin typeface="Calibri"/>
              <a:ea typeface="Calibri"/>
              <a:cs typeface="Calibri"/>
              <a:sym typeface="Calibri"/>
            </a:endParaRPr>
          </a:p>
        </p:txBody>
      </p:sp>
      <p:sp>
        <p:nvSpPr>
          <p:cNvPr id="177" name="Google Shape;177;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6"/>
          <p:cNvSpPr txBox="1"/>
          <p:nvPr/>
        </p:nvSpPr>
        <p:spPr>
          <a:xfrm>
            <a:off x="-228600" y="6443246"/>
            <a:ext cx="124968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Global Refugee Mural  --  Joel Bergner, Silver Spring, MD</a:t>
            </a:r>
            <a:endParaRPr/>
          </a:p>
        </p:txBody>
      </p:sp>
      <p:pic>
        <p:nvPicPr>
          <p:cNvPr id="183" name="Google Shape;183;p16"/>
          <p:cNvPicPr preferRelativeResize="0"/>
          <p:nvPr/>
        </p:nvPicPr>
        <p:blipFill rotWithShape="1">
          <a:blip r:embed="rId3">
            <a:alphaModFix/>
          </a:blip>
          <a:srcRect/>
          <a:stretch/>
        </p:blipFill>
        <p:spPr>
          <a:xfrm>
            <a:off x="2057400" y="26789"/>
            <a:ext cx="8411066" cy="637401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7"/>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have said these things to you so that my joy may be in you and that your joy may be complete."</a:t>
            </a:r>
            <a:endParaRPr sz="3600" dirty="0">
              <a:solidFill>
                <a:schemeClr val="lt1"/>
              </a:solidFill>
              <a:latin typeface="Calibri"/>
              <a:ea typeface="Calibri"/>
              <a:cs typeface="Calibri"/>
              <a:sym typeface="Calibri"/>
            </a:endParaRPr>
          </a:p>
        </p:txBody>
      </p:sp>
      <p:sp>
        <p:nvSpPr>
          <p:cNvPr id="189" name="Google Shape;189;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8"/>
          <p:cNvPicPr preferRelativeResize="0"/>
          <p:nvPr/>
        </p:nvPicPr>
        <p:blipFill rotWithShape="1">
          <a:blip r:embed="rId3">
            <a:alphaModFix/>
          </a:blip>
          <a:srcRect/>
          <a:stretch/>
        </p:blipFill>
        <p:spPr>
          <a:xfrm>
            <a:off x="2075598" y="228600"/>
            <a:ext cx="8006687" cy="6096000"/>
          </a:xfrm>
          <a:prstGeom prst="rect">
            <a:avLst/>
          </a:prstGeom>
          <a:noFill/>
          <a:ln>
            <a:noFill/>
          </a:ln>
        </p:spPr>
      </p:pic>
      <p:sp>
        <p:nvSpPr>
          <p:cNvPr id="195" name="Google Shape;195;p18"/>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Gathering to Worship  --  Sanctuario de Chimayo, Chimayo, NM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p:nvPr/>
        </p:nvSpPr>
        <p:spPr>
          <a:xfrm>
            <a:off x="2743200" y="1789837"/>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have called you friends, because I have made known to you everything that I have heard from my Father."</a:t>
            </a:r>
            <a:endParaRPr sz="3600" dirty="0">
              <a:solidFill>
                <a:schemeClr val="lt1"/>
              </a:solidFill>
              <a:latin typeface="Calibri"/>
              <a:ea typeface="Calibri"/>
              <a:cs typeface="Calibri"/>
              <a:sym typeface="Calibri"/>
            </a:endParaRPr>
          </a:p>
        </p:txBody>
      </p:sp>
      <p:sp>
        <p:nvSpPr>
          <p:cNvPr id="201" name="Google Shape;201;p19"/>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15:15b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590800" y="21336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While Peter was still speaking, the Holy Spirit fell upon all who heard the word.</a:t>
            </a:r>
            <a:endParaRPr sz="3600">
              <a:solidFill>
                <a:schemeClr val="lt1"/>
              </a:solidFill>
              <a:latin typeface="Calibri"/>
              <a:ea typeface="Calibri"/>
              <a:cs typeface="Calibri"/>
              <a:sym typeface="Calibri"/>
            </a:endParaRPr>
          </a:p>
        </p:txBody>
      </p:sp>
      <p:sp>
        <p:nvSpPr>
          <p:cNvPr id="97" name="Google Shape;97;p2"/>
          <p:cNvSpPr txBox="1"/>
          <p:nvPr/>
        </p:nvSpPr>
        <p:spPr>
          <a:xfrm>
            <a:off x="5715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10:44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20"/>
          <p:cNvPicPr preferRelativeResize="0"/>
          <p:nvPr/>
        </p:nvPicPr>
        <p:blipFill rotWithShape="1">
          <a:blip r:embed="rId3">
            <a:alphaModFix/>
          </a:blip>
          <a:srcRect/>
          <a:stretch/>
        </p:blipFill>
        <p:spPr>
          <a:xfrm>
            <a:off x="838200" y="179648"/>
            <a:ext cx="10704118" cy="5916352"/>
          </a:xfrm>
          <a:prstGeom prst="rect">
            <a:avLst/>
          </a:prstGeom>
          <a:noFill/>
          <a:ln>
            <a:noFill/>
          </a:ln>
        </p:spPr>
      </p:pic>
      <p:sp>
        <p:nvSpPr>
          <p:cNvPr id="207" name="Google Shape;207;p20"/>
          <p:cNvSpPr txBox="1"/>
          <p:nvPr/>
        </p:nvSpPr>
        <p:spPr>
          <a:xfrm>
            <a:off x="1524000" y="6324600"/>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Messenger of Sympathy and Love  --  Eugene Savage, Ariel Rios Federal Bldg, Washington, DC</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p:cNvSpPr/>
          <p:nvPr/>
        </p:nvSpPr>
        <p:spPr>
          <a:xfrm>
            <a:off x="2447925" y="2486026"/>
            <a:ext cx="7305675"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"No one has greater love than this, to lay down one's life for one's friends."</a:t>
            </a:r>
            <a:endParaRPr sz="3600" dirty="0">
              <a:solidFill>
                <a:schemeClr val="lt1"/>
              </a:solidFill>
              <a:latin typeface="Calibri"/>
              <a:ea typeface="Calibri"/>
              <a:cs typeface="Calibri"/>
              <a:sym typeface="Calibri"/>
            </a:endParaRPr>
          </a:p>
        </p:txBody>
      </p:sp>
      <p:sp>
        <p:nvSpPr>
          <p:cNvPr id="213" name="Google Shape;213;p21"/>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15:13</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2"/>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Bible Study  --  Amphibious Command Ship USS Blue Ridge</a:t>
            </a:r>
            <a:endParaRPr/>
          </a:p>
        </p:txBody>
      </p:sp>
      <p:pic>
        <p:nvPicPr>
          <p:cNvPr id="219" name="Google Shape;219;p22"/>
          <p:cNvPicPr preferRelativeResize="0"/>
          <p:nvPr/>
        </p:nvPicPr>
        <p:blipFill rotWithShape="1">
          <a:blip r:embed="rId3">
            <a:alphaModFix/>
          </a:blip>
          <a:srcRect/>
          <a:stretch/>
        </p:blipFill>
        <p:spPr>
          <a:xfrm>
            <a:off x="1524000" y="23812"/>
            <a:ext cx="9144000" cy="607218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3"/>
          <p:cNvSpPr/>
          <p:nvPr/>
        </p:nvSpPr>
        <p:spPr>
          <a:xfrm>
            <a:off x="2657475" y="2600326"/>
            <a:ext cx="6867525"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am giving you these commands so that you may love one another."</a:t>
            </a:r>
            <a:endParaRPr sz="3600" dirty="0">
              <a:solidFill>
                <a:schemeClr val="lt1"/>
              </a:solidFill>
              <a:latin typeface="Calibri"/>
              <a:ea typeface="Calibri"/>
              <a:cs typeface="Calibri"/>
              <a:sym typeface="Calibri"/>
            </a:endParaRPr>
          </a:p>
        </p:txBody>
      </p:sp>
      <p:sp>
        <p:nvSpPr>
          <p:cNvPr id="225" name="Google Shape;225;p23"/>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15:17</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p:nvPr/>
        </p:nvSpPr>
        <p:spPr>
          <a:xfrm>
            <a:off x="606812" y="6245423"/>
            <a:ext cx="10978376"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Hands All Together  --  Avondale Pattillo United Methodist Church, Decatur, GA</a:t>
            </a:r>
            <a:endParaRPr/>
          </a:p>
        </p:txBody>
      </p:sp>
      <p:pic>
        <p:nvPicPr>
          <p:cNvPr id="231" name="Google Shape;231;p24"/>
          <p:cNvPicPr preferRelativeResize="0"/>
          <p:nvPr/>
        </p:nvPicPr>
        <p:blipFill rotWithShape="1">
          <a:blip r:embed="rId3">
            <a:alphaModFix/>
          </a:blip>
          <a:srcRect/>
          <a:stretch/>
        </p:blipFill>
        <p:spPr>
          <a:xfrm>
            <a:off x="3352800" y="381000"/>
            <a:ext cx="5486400" cy="5486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7" name="Google Shape;237;p25"/>
          <p:cNvSpPr txBox="1">
            <a:spLocks noGrp="1"/>
          </p:cNvSpPr>
          <p:nvPr>
            <p:ph type="body" idx="1"/>
          </p:nvPr>
        </p:nvSpPr>
        <p:spPr>
          <a:xfrm>
            <a:off x="1676400" y="838200"/>
            <a:ext cx="8991600" cy="52578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http://commons.wikimedia.org/wiki/File:CodexEgberti-Fol103-Pentecost.jpg</a:t>
            </a:r>
            <a:endParaRPr dirty="0"/>
          </a:p>
          <a:p>
            <a:pPr marL="342900" lvl="0" indent="-342900" algn="l" rtl="0">
              <a:spcBef>
                <a:spcPts val="280"/>
              </a:spcBef>
              <a:spcAft>
                <a:spcPts val="0"/>
              </a:spcAft>
              <a:buClr>
                <a:schemeClr val="lt1"/>
              </a:buClr>
              <a:buSzPts val="1400"/>
              <a:buNone/>
            </a:pPr>
            <a:r>
              <a:rPr lang="en-US" sz="1400" dirty="0"/>
              <a:t>http://www.flickr.com/photos/swperman/221008978/</a:t>
            </a:r>
            <a:endParaRPr dirty="0"/>
          </a:p>
          <a:p>
            <a:pPr marL="342900" lvl="0" indent="-342900" algn="l" rtl="0">
              <a:spcBef>
                <a:spcPts val="280"/>
              </a:spcBef>
              <a:spcAft>
                <a:spcPts val="0"/>
              </a:spcAft>
              <a:buClr>
                <a:schemeClr val="lt1"/>
              </a:buClr>
              <a:buSzPts val="1400"/>
              <a:buNone/>
            </a:pPr>
            <a:r>
              <a:rPr lang="en-US" sz="1400" dirty="0"/>
              <a:t>www.JohnAugustSwanson.com - copyright 2007 by John August Swanson</a:t>
            </a:r>
            <a:endParaRPr dirty="0"/>
          </a:p>
          <a:p>
            <a:pPr marL="342900" lvl="0" indent="-342900" algn="l" rtl="0">
              <a:spcBef>
                <a:spcPts val="280"/>
              </a:spcBef>
              <a:spcAft>
                <a:spcPts val="0"/>
              </a:spcAft>
              <a:buClr>
                <a:schemeClr val="lt1"/>
              </a:buClr>
              <a:buSzPts val="1400"/>
              <a:buNone/>
            </a:pPr>
            <a:r>
              <a:rPr lang="en-US" sz="1400" dirty="0"/>
              <a:t>https://commons.wikimedia.org/wiki/File:Claude_Monet,_The_Water_Lily_Pond,_c._1917-19,_frame_cropped,_Google_Art_Project.jpg</a:t>
            </a:r>
            <a:endParaRPr dirty="0"/>
          </a:p>
          <a:p>
            <a:pPr marL="342900" lvl="0" indent="-342900" algn="l" rtl="0">
              <a:spcBef>
                <a:spcPts val="280"/>
              </a:spcBef>
              <a:spcAft>
                <a:spcPts val="0"/>
              </a:spcAft>
              <a:buClr>
                <a:schemeClr val="lt1"/>
              </a:buClr>
              <a:buSzPts val="1400"/>
              <a:buNone/>
            </a:pPr>
            <a:r>
              <a:rPr lang="en-US" sz="1400" dirty="0"/>
              <a:t>http://www.mfa.org/</a:t>
            </a:r>
            <a:endParaRPr dirty="0"/>
          </a:p>
          <a:p>
            <a:pPr marL="342900" lvl="0" indent="-342900" algn="l" rtl="0">
              <a:spcBef>
                <a:spcPts val="280"/>
              </a:spcBef>
              <a:spcAft>
                <a:spcPts val="0"/>
              </a:spcAft>
              <a:buClr>
                <a:schemeClr val="lt1"/>
              </a:buClr>
              <a:buSzPts val="1400"/>
              <a:buNone/>
            </a:pPr>
            <a:r>
              <a:rPr lang="en-US" sz="1400" dirty="0"/>
              <a:t>http://www.flickr.com/photos/feargal/5096170709</a:t>
            </a:r>
            <a:endParaRPr dirty="0"/>
          </a:p>
          <a:p>
            <a:pPr marL="342900" lvl="0" indent="-342900" algn="l" rtl="0">
              <a:spcBef>
                <a:spcPts val="280"/>
              </a:spcBef>
              <a:spcAft>
                <a:spcPts val="0"/>
              </a:spcAft>
              <a:buClr>
                <a:schemeClr val="lt1"/>
              </a:buClr>
              <a:buSzPts val="1400"/>
              <a:buNone/>
            </a:pPr>
            <a:r>
              <a:rPr lang="en-US" sz="1400" dirty="0"/>
              <a:t>https://www.flickr.com/photos/wallyg/6699224589</a:t>
            </a:r>
            <a:endParaRPr dirty="0"/>
          </a:p>
          <a:p>
            <a:pPr marL="342900" lvl="0" indent="-342900" algn="l" rtl="0">
              <a:spcBef>
                <a:spcPts val="280"/>
              </a:spcBef>
              <a:spcAft>
                <a:spcPts val="0"/>
              </a:spcAft>
              <a:buClr>
                <a:schemeClr val="lt1"/>
              </a:buClr>
              <a:buSzPts val="1400"/>
              <a:buNone/>
            </a:pPr>
            <a:r>
              <a:rPr lang="en-US" sz="1400" dirty="0"/>
              <a:t>https://joelartista.com/about/</a:t>
            </a:r>
            <a:endParaRPr dirty="0"/>
          </a:p>
          <a:p>
            <a:pPr marL="342900" lvl="0" indent="-342900" algn="l" rtl="0">
              <a:spcBef>
                <a:spcPts val="280"/>
              </a:spcBef>
              <a:spcAft>
                <a:spcPts val="0"/>
              </a:spcAft>
              <a:buClr>
                <a:schemeClr val="lt1"/>
              </a:buClr>
              <a:buSzPts val="1400"/>
              <a:buNone/>
            </a:pPr>
            <a:r>
              <a:rPr lang="en-US" sz="1400" dirty="0"/>
              <a:t>http://www.flickr.com/photos/yourdon/2744904354/in/set-72157606611500226/</a:t>
            </a:r>
            <a:endParaRPr dirty="0"/>
          </a:p>
          <a:p>
            <a:pPr marL="342900" lvl="0" indent="-342900" algn="l" rtl="0">
              <a:spcBef>
                <a:spcPts val="280"/>
              </a:spcBef>
              <a:spcAft>
                <a:spcPts val="0"/>
              </a:spcAft>
              <a:buClr>
                <a:schemeClr val="lt1"/>
              </a:buClr>
              <a:buSzPts val="1400"/>
              <a:buNone/>
            </a:pPr>
            <a:r>
              <a:rPr lang="en-US" sz="1400" dirty="0"/>
              <a:t>https://commons.wikimedia.org/wiki/File:Mural_%22Messanger_of_sympathy_%26_love,_servant_of_parted_friends,_consoler_of_the_lonely,_bond_of_the_scattered_family,_enlarger_of_the_common_life,_by_Eugene_Francis_Savage_at_the_Ariel_Rios_LCCN2013634517.tif</a:t>
            </a:r>
            <a:endParaRPr dirty="0"/>
          </a:p>
          <a:p>
            <a:pPr marL="342900" lvl="0" indent="-342900" algn="l" rtl="0">
              <a:spcBef>
                <a:spcPts val="280"/>
              </a:spcBef>
              <a:spcAft>
                <a:spcPts val="0"/>
              </a:spcAft>
              <a:buClr>
                <a:schemeClr val="lt1"/>
              </a:buClr>
              <a:buSzPts val="1400"/>
              <a:buNone/>
            </a:pPr>
            <a:r>
              <a:rPr lang="en-US" sz="1400" dirty="0"/>
              <a:t>https://commons.wikimedia.org/wiki/File:US_Navy_090416-N-7478G-112_Participants_in_the_amphibious_command_ship_USS_Blue_Ridge_(LCC_19)_women%27s_Bible_study_group_pray_during_a_weekly_Bible_study_while_the_ship_is_underway.jpg</a:t>
            </a:r>
            <a:endParaRPr dirty="0"/>
          </a:p>
          <a:p>
            <a:pPr marL="342900" lvl="0" indent="-342900" algn="l" rtl="0">
              <a:spcBef>
                <a:spcPts val="280"/>
              </a:spcBef>
              <a:spcAft>
                <a:spcPts val="0"/>
              </a:spcAft>
              <a:buClr>
                <a:schemeClr val="lt1"/>
              </a:buClr>
              <a:buSzPts val="1400"/>
              <a:buNone/>
            </a:pPr>
            <a:r>
              <a:rPr lang="en-US" sz="1400" dirty="0"/>
              <a:t>http://www.flickr.com/photos/apmethodist/1678695596/</a:t>
            </a:r>
            <a:endParaRPr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3"/>
          <p:cNvPicPr preferRelativeResize="0"/>
          <p:nvPr/>
        </p:nvPicPr>
        <p:blipFill rotWithShape="1">
          <a:blip r:embed="rId3">
            <a:alphaModFix/>
          </a:blip>
          <a:srcRect/>
          <a:stretch/>
        </p:blipFill>
        <p:spPr>
          <a:xfrm>
            <a:off x="4419600" y="-76200"/>
            <a:ext cx="5758784" cy="6858000"/>
          </a:xfrm>
          <a:prstGeom prst="rect">
            <a:avLst/>
          </a:prstGeom>
          <a:noFill/>
          <a:ln>
            <a:noFill/>
          </a:ln>
        </p:spPr>
      </p:pic>
      <p:sp>
        <p:nvSpPr>
          <p:cNvPr id="103" name="Google Shape;103;p3"/>
          <p:cNvSpPr txBox="1"/>
          <p:nvPr/>
        </p:nvSpPr>
        <p:spPr>
          <a:xfrm>
            <a:off x="1752600" y="5486401"/>
            <a:ext cx="2209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Holy Spirit Comes to the Disciples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Stadtbibliothek Trier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Trier, Germany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743200" y="1944469"/>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circumcised believers…were astounded that the gift of the Holy Spirit had been poured out even on the gentiles…</a:t>
            </a:r>
            <a:endParaRPr dirty="0">
              <a:solidFill>
                <a:schemeClr val="lt1"/>
              </a:solidFill>
            </a:endParaRPr>
          </a:p>
        </p:txBody>
      </p:sp>
      <p:sp>
        <p:nvSpPr>
          <p:cNvPr id="109" name="Google Shape;109;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10:45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5"/>
          <p:cNvPicPr preferRelativeResize="0"/>
          <p:nvPr/>
        </p:nvPicPr>
        <p:blipFill rotWithShape="1">
          <a:blip r:embed="rId3">
            <a:alphaModFix/>
          </a:blip>
          <a:srcRect/>
          <a:stretch/>
        </p:blipFill>
        <p:spPr>
          <a:xfrm>
            <a:off x="1512216" y="457201"/>
            <a:ext cx="9144000" cy="5238751"/>
          </a:xfrm>
          <a:prstGeom prst="rect">
            <a:avLst/>
          </a:prstGeom>
          <a:noFill/>
          <a:ln>
            <a:noFill/>
          </a:ln>
        </p:spPr>
      </p:pic>
      <p:sp>
        <p:nvSpPr>
          <p:cNvPr id="116" name="Google Shape;116;p5"/>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with Christians, Jews, and Gentiles  --  Santa Pudenziana, Rome, Italy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p:nvPr/>
        </p:nvSpPr>
        <p:spPr>
          <a:xfrm>
            <a:off x="3101009"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Make a joyful noise to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all the earth; break forth into joyous song and sing praises.</a:t>
            </a:r>
            <a:endParaRPr sz="3600" dirty="0">
              <a:solidFill>
                <a:schemeClr val="lt1"/>
              </a:solidFill>
              <a:latin typeface="Calibri"/>
              <a:ea typeface="Calibri"/>
              <a:cs typeface="Calibri"/>
              <a:sym typeface="Calibri"/>
            </a:endParaRPr>
          </a:p>
        </p:txBody>
      </p:sp>
      <p:sp>
        <p:nvSpPr>
          <p:cNvPr id="122" name="Google Shape;122;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98:4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p:nvPr/>
        </p:nvSpPr>
        <p:spPr>
          <a:xfrm>
            <a:off x="1752600" y="5105400"/>
            <a:ext cx="1828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Procession, detail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John August Swanson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28" name="Google Shape;128;p7"/>
          <p:cNvPicPr preferRelativeResize="0"/>
          <p:nvPr/>
        </p:nvPicPr>
        <p:blipFill rotWithShape="1">
          <a:blip r:embed="rId3">
            <a:alphaModFix/>
          </a:blip>
          <a:srcRect/>
          <a:stretch/>
        </p:blipFill>
        <p:spPr>
          <a:xfrm>
            <a:off x="4006850" y="1"/>
            <a:ext cx="5833466" cy="68086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p:nvPr/>
        </p:nvSpPr>
        <p:spPr>
          <a:xfrm>
            <a:off x="1752600" y="6324600"/>
            <a:ext cx="9296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Water Lily Pond  --  Claude Monet, Albertina, Vienna, Austria</a:t>
            </a:r>
            <a:endParaRPr/>
          </a:p>
        </p:txBody>
      </p:sp>
      <p:pic>
        <p:nvPicPr>
          <p:cNvPr id="134" name="Google Shape;134;p8"/>
          <p:cNvPicPr preferRelativeResize="0"/>
          <p:nvPr/>
        </p:nvPicPr>
        <p:blipFill rotWithShape="1">
          <a:blip r:embed="rId3">
            <a:alphaModFix/>
          </a:blip>
          <a:srcRect/>
          <a:stretch/>
        </p:blipFill>
        <p:spPr>
          <a:xfrm>
            <a:off x="0" y="0"/>
            <a:ext cx="12192000" cy="6105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9"/>
          <p:cNvSpPr/>
          <p:nvPr/>
        </p:nvSpPr>
        <p:spPr>
          <a:xfrm>
            <a:off x="3048000" y="22098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…we love the children of God, when we love God and obey his commandments.</a:t>
            </a:r>
            <a:endParaRPr sz="3600" dirty="0">
              <a:solidFill>
                <a:schemeClr val="lt1"/>
              </a:solidFill>
              <a:latin typeface="Calibri"/>
              <a:ea typeface="Calibri"/>
              <a:cs typeface="Calibri"/>
              <a:sym typeface="Calibri"/>
            </a:endParaRPr>
          </a:p>
        </p:txBody>
      </p:sp>
      <p:sp>
        <p:nvSpPr>
          <p:cNvPr id="140" name="Google Shape;140;p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John 5:2b</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Sixth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28</cp:revision>
  <dcterms:created xsi:type="dcterms:W3CDTF">2016-08-31T16:46:43Z</dcterms:created>
  <dcterms:modified xsi:type="dcterms:W3CDTF">2025-10-31T17:38:40Z</dcterms:modified>
</cp:coreProperties>
</file>