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jvJ/nmrRq6c94bzdYiJ9Xu6eoRO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4648C0-0600-43B3-90F7-2239C14A4C87}" v="74" dt="2025-10-22T15:11:05.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294648C0-0600-43B3-90F7-2239C14A4C87}"/>
    <pc:docChg chg="modSld">
      <pc:chgData name="Allison Blackwell" userId="7Y4zoj1sqs5H+IG1uY71RyUTFRj8vI3Lj7CrwoODLF4=" providerId="None" clId="Web-{294648C0-0600-43B3-90F7-2239C14A4C87}" dt="2025-10-22T15:11:05.870" v="37" actId="20577"/>
      <pc:docMkLst>
        <pc:docMk/>
      </pc:docMkLst>
      <pc:sldChg chg="modSp">
        <pc:chgData name="Allison Blackwell" userId="7Y4zoj1sqs5H+IG1uY71RyUTFRj8vI3Lj7CrwoODLF4=" providerId="None" clId="Web-{294648C0-0600-43B3-90F7-2239C14A4C87}" dt="2025-10-22T15:00:39.547" v="2" actId="20577"/>
        <pc:sldMkLst>
          <pc:docMk/>
          <pc:sldMk cId="0" sldId="259"/>
        </pc:sldMkLst>
        <pc:spChg chg="mod">
          <ac:chgData name="Allison Blackwell" userId="7Y4zoj1sqs5H+IG1uY71RyUTFRj8vI3Lj7CrwoODLF4=" providerId="None" clId="Web-{294648C0-0600-43B3-90F7-2239C14A4C87}" dt="2025-10-22T15:00:39.547" v="2" actId="20577"/>
          <ac:spMkLst>
            <pc:docMk/>
            <pc:sldMk cId="0" sldId="259"/>
            <ac:spMk id="107" creationId="{00000000-0000-0000-0000-000000000000}"/>
          </ac:spMkLst>
        </pc:spChg>
      </pc:sldChg>
      <pc:sldChg chg="modSp">
        <pc:chgData name="Allison Blackwell" userId="7Y4zoj1sqs5H+IG1uY71RyUTFRj8vI3Lj7CrwoODLF4=" providerId="None" clId="Web-{294648C0-0600-43B3-90F7-2239C14A4C87}" dt="2025-10-22T15:03:01.250" v="6" actId="20577"/>
        <pc:sldMkLst>
          <pc:docMk/>
          <pc:sldMk cId="0" sldId="265"/>
        </pc:sldMkLst>
        <pc:spChg chg="mod">
          <ac:chgData name="Allison Blackwell" userId="7Y4zoj1sqs5H+IG1uY71RyUTFRj8vI3Lj7CrwoODLF4=" providerId="None" clId="Web-{294648C0-0600-43B3-90F7-2239C14A4C87}" dt="2025-10-22T15:03:01.250" v="6" actId="20577"/>
          <ac:spMkLst>
            <pc:docMk/>
            <pc:sldMk cId="0" sldId="265"/>
            <ac:spMk id="143" creationId="{00000000-0000-0000-0000-000000000000}"/>
          </ac:spMkLst>
        </pc:spChg>
      </pc:sldChg>
      <pc:sldChg chg="modSp">
        <pc:chgData name="Allison Blackwell" userId="7Y4zoj1sqs5H+IG1uY71RyUTFRj8vI3Lj7CrwoODLF4=" providerId="None" clId="Web-{294648C0-0600-43B3-90F7-2239C14A4C87}" dt="2025-10-22T15:07:09.232" v="20" actId="1076"/>
        <pc:sldMkLst>
          <pc:docMk/>
          <pc:sldMk cId="0" sldId="267"/>
        </pc:sldMkLst>
        <pc:spChg chg="mod">
          <ac:chgData name="Allison Blackwell" userId="7Y4zoj1sqs5H+IG1uY71RyUTFRj8vI3Lj7CrwoODLF4=" providerId="None" clId="Web-{294648C0-0600-43B3-90F7-2239C14A4C87}" dt="2025-10-22T15:07:09.232" v="20" actId="1076"/>
          <ac:spMkLst>
            <pc:docMk/>
            <pc:sldMk cId="0" sldId="267"/>
            <ac:spMk id="155" creationId="{00000000-0000-0000-0000-000000000000}"/>
          </ac:spMkLst>
        </pc:spChg>
      </pc:sldChg>
      <pc:sldChg chg="modSp">
        <pc:chgData name="Allison Blackwell" userId="7Y4zoj1sqs5H+IG1uY71RyUTFRj8vI3Lj7CrwoODLF4=" providerId="None" clId="Web-{294648C0-0600-43B3-90F7-2239C14A4C87}" dt="2025-10-22T15:08:11.950" v="22" actId="20577"/>
        <pc:sldMkLst>
          <pc:docMk/>
          <pc:sldMk cId="0" sldId="269"/>
        </pc:sldMkLst>
        <pc:spChg chg="mod">
          <ac:chgData name="Allison Blackwell" userId="7Y4zoj1sqs5H+IG1uY71RyUTFRj8vI3Lj7CrwoODLF4=" providerId="None" clId="Web-{294648C0-0600-43B3-90F7-2239C14A4C87}" dt="2025-10-22T15:08:11.950" v="22" actId="20577"/>
          <ac:spMkLst>
            <pc:docMk/>
            <pc:sldMk cId="0" sldId="269"/>
            <ac:spMk id="167" creationId="{00000000-0000-0000-0000-000000000000}"/>
          </ac:spMkLst>
        </pc:spChg>
      </pc:sldChg>
      <pc:sldChg chg="modSp">
        <pc:chgData name="Allison Blackwell" userId="7Y4zoj1sqs5H+IG1uY71RyUTFRj8vI3Lj7CrwoODLF4=" providerId="None" clId="Web-{294648C0-0600-43B3-90F7-2239C14A4C87}" dt="2025-10-22T15:08:29.856" v="24" actId="20577"/>
        <pc:sldMkLst>
          <pc:docMk/>
          <pc:sldMk cId="0" sldId="271"/>
        </pc:sldMkLst>
        <pc:spChg chg="mod">
          <ac:chgData name="Allison Blackwell" userId="7Y4zoj1sqs5H+IG1uY71RyUTFRj8vI3Lj7CrwoODLF4=" providerId="None" clId="Web-{294648C0-0600-43B3-90F7-2239C14A4C87}" dt="2025-10-22T15:08:29.856" v="24" actId="20577"/>
          <ac:spMkLst>
            <pc:docMk/>
            <pc:sldMk cId="0" sldId="271"/>
            <ac:spMk id="179" creationId="{00000000-0000-0000-0000-000000000000}"/>
          </ac:spMkLst>
        </pc:spChg>
      </pc:sldChg>
      <pc:sldChg chg="modSp">
        <pc:chgData name="Allison Blackwell" userId="7Y4zoj1sqs5H+IG1uY71RyUTFRj8vI3Lj7CrwoODLF4=" providerId="None" clId="Web-{294648C0-0600-43B3-90F7-2239C14A4C87}" dt="2025-10-22T15:09:02.668" v="28" actId="20577"/>
        <pc:sldMkLst>
          <pc:docMk/>
          <pc:sldMk cId="0" sldId="273"/>
        </pc:sldMkLst>
        <pc:spChg chg="mod">
          <ac:chgData name="Allison Blackwell" userId="7Y4zoj1sqs5H+IG1uY71RyUTFRj8vI3Lj7CrwoODLF4=" providerId="None" clId="Web-{294648C0-0600-43B3-90F7-2239C14A4C87}" dt="2025-10-22T15:09:02.668" v="28" actId="20577"/>
          <ac:spMkLst>
            <pc:docMk/>
            <pc:sldMk cId="0" sldId="273"/>
            <ac:spMk id="191" creationId="{00000000-0000-0000-0000-000000000000}"/>
          </ac:spMkLst>
        </pc:spChg>
      </pc:sldChg>
      <pc:sldChg chg="modSp">
        <pc:chgData name="Allison Blackwell" userId="7Y4zoj1sqs5H+IG1uY71RyUTFRj8vI3Lj7CrwoODLF4=" providerId="None" clId="Web-{294648C0-0600-43B3-90F7-2239C14A4C87}" dt="2025-10-22T15:10:24.870" v="33" actId="20577"/>
        <pc:sldMkLst>
          <pc:docMk/>
          <pc:sldMk cId="0" sldId="275"/>
        </pc:sldMkLst>
        <pc:spChg chg="mod">
          <ac:chgData name="Allison Blackwell" userId="7Y4zoj1sqs5H+IG1uY71RyUTFRj8vI3Lj7CrwoODLF4=" providerId="None" clId="Web-{294648C0-0600-43B3-90F7-2239C14A4C87}" dt="2025-10-22T15:10:24.870" v="33" actId="20577"/>
          <ac:spMkLst>
            <pc:docMk/>
            <pc:sldMk cId="0" sldId="275"/>
            <ac:spMk id="203" creationId="{00000000-0000-0000-0000-000000000000}"/>
          </ac:spMkLst>
        </pc:spChg>
      </pc:sldChg>
      <pc:sldChg chg="modSp">
        <pc:chgData name="Allison Blackwell" userId="7Y4zoj1sqs5H+IG1uY71RyUTFRj8vI3Lj7CrwoODLF4=" providerId="None" clId="Web-{294648C0-0600-43B3-90F7-2239C14A4C87}" dt="2025-10-22T15:11:05.870" v="37" actId="20577"/>
        <pc:sldMkLst>
          <pc:docMk/>
          <pc:sldMk cId="0" sldId="277"/>
        </pc:sldMkLst>
        <pc:spChg chg="mod">
          <ac:chgData name="Allison Blackwell" userId="7Y4zoj1sqs5H+IG1uY71RyUTFRj8vI3Lj7CrwoODLF4=" providerId="None" clId="Web-{294648C0-0600-43B3-90F7-2239C14A4C87}" dt="2025-10-22T15:11:05.870" v="37" actId="20577"/>
          <ac:spMkLst>
            <pc:docMk/>
            <pc:sldMk cId="0" sldId="277"/>
            <ac:spMk id="21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425575"/>
            <a:ext cx="87630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Sixth Sunday after the Epiphany</a:t>
            </a:r>
            <a:endParaRPr/>
          </a:p>
        </p:txBody>
      </p:sp>
      <p:sp>
        <p:nvSpPr>
          <p:cNvPr id="89" name="Google Shape;89;p1"/>
          <p:cNvSpPr txBox="1">
            <a:spLocks noGrp="1"/>
          </p:cNvSpPr>
          <p:nvPr>
            <p:ph type="subTitle" idx="1"/>
          </p:nvPr>
        </p:nvSpPr>
        <p:spPr>
          <a:xfrm>
            <a:off x="2819400" y="3657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057400" y="5903893"/>
            <a:ext cx="7391400" cy="954107"/>
          </a:xfrm>
          <a:prstGeom prst="rect">
            <a:avLst/>
          </a:prstGeom>
          <a:solidFill>
            <a:srgbClr val="918F5F">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2"/>
                </a:solidFill>
                <a:latin typeface="Calibri"/>
                <a:ea typeface="Calibri"/>
                <a:cs typeface="Calibri"/>
                <a:sym typeface="Calibri"/>
              </a:rPr>
              <a:t>2 Kings 5:1-14 </a:t>
            </a:r>
            <a:r>
              <a:rPr lang="en-US" sz="2400" b="0" i="0" u="none" strike="noStrike" cap="none">
                <a:solidFill>
                  <a:schemeClr val="lt2"/>
                </a:solidFill>
                <a:latin typeface="Calibri"/>
                <a:ea typeface="Calibri"/>
                <a:cs typeface="Calibri"/>
                <a:sym typeface="Calibri"/>
              </a:rPr>
              <a:t>•</a:t>
            </a:r>
            <a:r>
              <a:rPr lang="en-US" sz="2800" b="0" i="0" u="none" strike="noStrike" cap="none">
                <a:solidFill>
                  <a:schemeClr val="lt2"/>
                </a:solidFill>
                <a:latin typeface="Calibri"/>
                <a:ea typeface="Calibri"/>
                <a:cs typeface="Calibri"/>
                <a:sym typeface="Calibri"/>
              </a:rPr>
              <a:t> Psalm 30</a:t>
            </a:r>
            <a:endParaRPr/>
          </a:p>
          <a:p>
            <a:pPr marL="0" marR="0" lvl="0" indent="0" algn="ctr" rtl="0">
              <a:spcBef>
                <a:spcPts val="0"/>
              </a:spcBef>
              <a:spcAft>
                <a:spcPts val="0"/>
              </a:spcAft>
              <a:buNone/>
            </a:pPr>
            <a:r>
              <a:rPr lang="en-US" sz="2800" b="0" i="0" u="none" strike="noStrike" cap="none">
                <a:solidFill>
                  <a:schemeClr val="lt2"/>
                </a:solidFill>
                <a:latin typeface="Calibri"/>
                <a:ea typeface="Calibri"/>
                <a:cs typeface="Calibri"/>
                <a:sym typeface="Calibri"/>
              </a:rPr>
              <a:t>1 Corinthians 9:24-27 </a:t>
            </a:r>
            <a:r>
              <a:rPr lang="en-US" sz="2400" b="0" i="0" u="none" strike="noStrike" cap="none">
                <a:solidFill>
                  <a:schemeClr val="lt2"/>
                </a:solidFill>
                <a:latin typeface="Calibri"/>
                <a:ea typeface="Calibri"/>
                <a:cs typeface="Calibri"/>
                <a:sym typeface="Calibri"/>
              </a:rPr>
              <a:t>•</a:t>
            </a:r>
            <a:r>
              <a:rPr lang="en-US" sz="2800" b="0" i="0" u="none" strike="noStrike" cap="none">
                <a:solidFill>
                  <a:schemeClr val="lt2"/>
                </a:solidFill>
                <a:latin typeface="Calibri"/>
                <a:ea typeface="Calibri"/>
                <a:cs typeface="Calibri"/>
                <a:sym typeface="Calibri"/>
              </a:rPr>
              <a:t> Mark 1:40-45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19400" y="2828835"/>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So I do not run aimlessly, nor do I box as though beating the air...</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943600" y="434340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9:26</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797286" y="2879839"/>
            <a:ext cx="3514578"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Getting Ready– Global Race for the Cure Participants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L’Enfant Plaza, 2014</a:t>
            </a:r>
            <a:endParaRPr/>
          </a:p>
        </p:txBody>
      </p:sp>
      <p:pic>
        <p:nvPicPr>
          <p:cNvPr id="150" name="Google Shape;150;p11"/>
          <p:cNvPicPr preferRelativeResize="0"/>
          <p:nvPr/>
        </p:nvPicPr>
        <p:blipFill rotWithShape="1">
          <a:blip r:embed="rId3">
            <a:alphaModFix/>
          </a:blip>
          <a:srcRect/>
          <a:stretch/>
        </p:blipFill>
        <p:spPr>
          <a:xfrm>
            <a:off x="5257800" y="-10552"/>
            <a:ext cx="6136914" cy="68580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09875" y="2275612"/>
            <a:ext cx="6934200" cy="230828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 man with a skin disease came to him begging him, and kneeling he said to him, “If you are willing, you can make me clean.”</a:t>
            </a:r>
            <a:endParaRPr sz="3600" dirty="0">
              <a:solidFill>
                <a:schemeClr val="lt1"/>
              </a:solidFill>
              <a:latin typeface="Calibri"/>
              <a:ea typeface="Calibri"/>
              <a:cs typeface="Calibri"/>
              <a:sym typeface="Calibri"/>
            </a:endParaRPr>
          </a:p>
        </p:txBody>
      </p:sp>
      <p:sp>
        <p:nvSpPr>
          <p:cNvPr id="156" name="Google Shape;156;p12"/>
          <p:cNvSpPr txBox="1"/>
          <p:nvPr/>
        </p:nvSpPr>
        <p:spPr>
          <a:xfrm>
            <a:off x="59436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1:40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Priest reaching out to help a man with leprosy, Basílica de São Francisco das Chagas, 20</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century</a:t>
            </a:r>
            <a:endParaRPr/>
          </a:p>
        </p:txBody>
      </p:sp>
      <p:pic>
        <p:nvPicPr>
          <p:cNvPr id="162" name="Google Shape;162;p13"/>
          <p:cNvPicPr preferRelativeResize="0"/>
          <p:nvPr/>
        </p:nvPicPr>
        <p:blipFill rotWithShape="1">
          <a:blip r:embed="rId3">
            <a:alphaModFix/>
          </a:blip>
          <a:srcRect/>
          <a:stretch/>
        </p:blipFill>
        <p:spPr>
          <a:xfrm>
            <a:off x="3390900" y="0"/>
            <a:ext cx="5486400" cy="630620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19400" y="2133600"/>
            <a:ext cx="69342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Moved with pity, Jesus stretched out his hand and touched him and said to him, “I am willing. Be made clean!”</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1:41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2369539" y="6214646"/>
            <a:ext cx="7504503"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Healing of a Leper, Niels Larsen Stevns, 1913</a:t>
            </a:r>
            <a:endParaRPr/>
          </a:p>
        </p:txBody>
      </p:sp>
      <p:pic>
        <p:nvPicPr>
          <p:cNvPr id="174" name="Google Shape;174;p15"/>
          <p:cNvPicPr preferRelativeResize="0"/>
          <p:nvPr/>
        </p:nvPicPr>
        <p:blipFill rotWithShape="1">
          <a:blip r:embed="rId3">
            <a:alphaModFix/>
          </a:blip>
          <a:srcRect/>
          <a:stretch/>
        </p:blipFill>
        <p:spPr>
          <a:xfrm>
            <a:off x="2343748" y="304800"/>
            <a:ext cx="7504503" cy="5638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3048000" y="2828835"/>
            <a:ext cx="6553200" cy="1200329"/>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Immediately the skin disease left him, and he was made clean.</a:t>
            </a:r>
            <a:endParaRPr sz="3600" dirty="0">
              <a:solidFill>
                <a:schemeClr val="lt1"/>
              </a:solidFill>
              <a:latin typeface="Calibri"/>
              <a:ea typeface="Calibri"/>
              <a:cs typeface="Calibri"/>
              <a:sym typeface="Calibri"/>
            </a:endParaRPr>
          </a:p>
        </p:txBody>
      </p:sp>
      <p:sp>
        <p:nvSpPr>
          <p:cNvPr id="180" name="Google Shape;180;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1:42</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990600" y="3136612"/>
            <a:ext cx="40386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in the Act of Healing</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Vatican City, 3</a:t>
            </a:r>
            <a:r>
              <a:rPr lang="en-US" sz="1600" baseline="30000">
                <a:solidFill>
                  <a:srgbClr val="F2F2F2"/>
                </a:solidFill>
                <a:latin typeface="Calibri"/>
                <a:ea typeface="Calibri"/>
                <a:cs typeface="Calibri"/>
                <a:sym typeface="Calibri"/>
              </a:rPr>
              <a:t>rd</a:t>
            </a:r>
            <a:r>
              <a:rPr lang="en-US" sz="1600">
                <a:solidFill>
                  <a:srgbClr val="F2F2F2"/>
                </a:solidFill>
                <a:latin typeface="Calibri"/>
                <a:ea typeface="Calibri"/>
                <a:cs typeface="Calibri"/>
                <a:sym typeface="Calibri"/>
              </a:rPr>
              <a:t>-4</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centuries</a:t>
            </a:r>
            <a:endParaRPr/>
          </a:p>
        </p:txBody>
      </p:sp>
      <p:pic>
        <p:nvPicPr>
          <p:cNvPr id="186" name="Google Shape;186;p17"/>
          <p:cNvPicPr preferRelativeResize="0"/>
          <p:nvPr/>
        </p:nvPicPr>
        <p:blipFill rotWithShape="1">
          <a:blip r:embed="rId3">
            <a:alphaModFix/>
          </a:blip>
          <a:srcRect/>
          <a:stretch/>
        </p:blipFill>
        <p:spPr>
          <a:xfrm>
            <a:off x="6076071" y="33997"/>
            <a:ext cx="5125329" cy="683377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3276600" y="2828835"/>
            <a:ext cx="6400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After sternly warning him he sent him away at once...</a:t>
            </a:r>
            <a:endParaRPr sz="3600" dirty="0">
              <a:solidFill>
                <a:schemeClr val="lt1"/>
              </a:solidFill>
              <a:latin typeface="Calibri"/>
              <a:ea typeface="Calibri"/>
              <a:cs typeface="Calibri"/>
              <a:sym typeface="Calibri"/>
            </a:endParaRPr>
          </a:p>
        </p:txBody>
      </p:sp>
      <p:sp>
        <p:nvSpPr>
          <p:cNvPr id="192" name="Google Shape;192;p1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1:43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914400" y="3048000"/>
            <a:ext cx="31242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Cured the Leper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William A. Foster, 1891</a:t>
            </a:r>
            <a:endParaRPr/>
          </a:p>
        </p:txBody>
      </p:sp>
      <p:pic>
        <p:nvPicPr>
          <p:cNvPr id="198" name="Google Shape;198;p19"/>
          <p:cNvPicPr preferRelativeResize="0"/>
          <p:nvPr/>
        </p:nvPicPr>
        <p:blipFill rotWithShape="1">
          <a:blip r:embed="rId3">
            <a:alphaModFix/>
          </a:blip>
          <a:srcRect/>
          <a:stretch/>
        </p:blipFill>
        <p:spPr>
          <a:xfrm>
            <a:off x="4820176" y="18757"/>
            <a:ext cx="5599651"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95600" y="16764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So he went down and immersed himself seven times in the Jordan, according to the word of the man of God; his flesh was restored like the flesh of a young boy, and he was clean.</a:t>
            </a:r>
            <a:endParaRPr sz="3600">
              <a:solidFill>
                <a:schemeClr val="lt1"/>
              </a:solidFill>
              <a:latin typeface="Calibri"/>
              <a:ea typeface="Calibri"/>
              <a:cs typeface="Calibri"/>
              <a:sym typeface="Calibri"/>
            </a:endParaRPr>
          </a:p>
        </p:txBody>
      </p:sp>
      <p:sp>
        <p:nvSpPr>
          <p:cNvPr id="96" name="Google Shape;96;p2"/>
          <p:cNvSpPr txBox="1"/>
          <p:nvPr/>
        </p:nvSpPr>
        <p:spPr>
          <a:xfrm>
            <a:off x="6088912" y="487680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Kings 5:14</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971800" y="1462713"/>
            <a:ext cx="67056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...saying to him, “See that you say nothing to anyone, but go, show yourself to the priest, and offer for your cleansing what Moses commanded as a testimony to them.”</a:t>
            </a:r>
            <a:endParaRPr dirty="0">
              <a:solidFill>
                <a:schemeClr val="lt1"/>
              </a:solidFill>
            </a:endParaRPr>
          </a:p>
        </p:txBody>
      </p:sp>
      <p:sp>
        <p:nvSpPr>
          <p:cNvPr id="204" name="Google Shape;204;p20"/>
          <p:cNvSpPr txBox="1"/>
          <p:nvPr/>
        </p:nvSpPr>
        <p:spPr>
          <a:xfrm>
            <a:off x="6096000" y="4879033"/>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1:44</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990600" y="3136612"/>
            <a:ext cx="36576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Cleansing a Leper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Melchior Jean-Marie Doze, 1864</a:t>
            </a:r>
            <a:endParaRPr/>
          </a:p>
        </p:txBody>
      </p:sp>
      <p:pic>
        <p:nvPicPr>
          <p:cNvPr id="210" name="Google Shape;210;p21"/>
          <p:cNvPicPr preferRelativeResize="0"/>
          <p:nvPr/>
        </p:nvPicPr>
        <p:blipFill rotWithShape="1">
          <a:blip r:embed="rId3">
            <a:alphaModFix/>
          </a:blip>
          <a:srcRect/>
          <a:stretch/>
        </p:blipFill>
        <p:spPr>
          <a:xfrm>
            <a:off x="6248400" y="0"/>
            <a:ext cx="4933867"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514600" y="1524000"/>
            <a:ext cx="71628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he went out and began to proclaim it freely and to spread the word, so that Jesus could no longer go into a town openly but stayed out in the country, and people came to him from every quarter.</a:t>
            </a:r>
            <a:endParaRPr dirty="0">
              <a:solidFill>
                <a:schemeClr val="lt1"/>
              </a:solidFill>
            </a:endParaRPr>
          </a:p>
        </p:txBody>
      </p:sp>
      <p:sp>
        <p:nvSpPr>
          <p:cNvPr id="216" name="Google Shape;216;p22"/>
          <p:cNvSpPr txBox="1"/>
          <p:nvPr/>
        </p:nvSpPr>
        <p:spPr>
          <a:xfrm>
            <a:off x="6096000" y="5103167"/>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1:45</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828800" y="6324600"/>
            <a:ext cx="85344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Father Damien and Mother Maryanne, Star of the Sea Painted Church, ca. 1980</a:t>
            </a:r>
            <a:endParaRPr/>
          </a:p>
        </p:txBody>
      </p:sp>
      <p:pic>
        <p:nvPicPr>
          <p:cNvPr id="222" name="Google Shape;222;p23"/>
          <p:cNvPicPr preferRelativeResize="0"/>
          <p:nvPr/>
        </p:nvPicPr>
        <p:blipFill rotWithShape="1">
          <a:blip r:embed="rId3">
            <a:alphaModFix/>
          </a:blip>
          <a:srcRect/>
          <a:stretch/>
        </p:blipFill>
        <p:spPr>
          <a:xfrm>
            <a:off x="2032000" y="0"/>
            <a:ext cx="8128000" cy="6096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8" name="Google Shape;228;p2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https://commons.m.wikimedia.org/wiki/File:Speculum_Darmstadt_2505_25r.jpg</a:t>
            </a:r>
            <a:endParaRPr dirty="0"/>
          </a:p>
          <a:p>
            <a:pPr marL="342900" lvl="0" indent="-342900" algn="l" rtl="0">
              <a:spcBef>
                <a:spcPts val="320"/>
              </a:spcBef>
              <a:spcAft>
                <a:spcPts val="0"/>
              </a:spcAft>
              <a:buClr>
                <a:schemeClr val="lt1"/>
              </a:buClr>
              <a:buSzPts val="1600"/>
              <a:buNone/>
            </a:pPr>
            <a:r>
              <a:rPr lang="en-US" sz="1600" dirty="0"/>
              <a:t>http://www.flickr.com/photos/kmoliver/3677354616/</a:t>
            </a:r>
            <a:endParaRPr dirty="0"/>
          </a:p>
          <a:p>
            <a:pPr marL="342900" lvl="0" indent="-342900" algn="l" rtl="0">
              <a:spcBef>
                <a:spcPts val="320"/>
              </a:spcBef>
              <a:spcAft>
                <a:spcPts val="0"/>
              </a:spcAft>
              <a:buClr>
                <a:schemeClr val="lt1"/>
              </a:buClr>
              <a:buSzPts val="1600"/>
              <a:buNone/>
            </a:pPr>
            <a:r>
              <a:rPr lang="en-US" sz="1600" dirty="0"/>
              <a:t>http://commons.wikimedia.org/wiki/File:John_Glover_-_Ullswater,_early_morning_-_Google_Art_Project.jpg</a:t>
            </a:r>
            <a:endParaRPr dirty="0"/>
          </a:p>
          <a:p>
            <a:pPr marL="342900" lvl="0" indent="-342900" algn="l" rtl="0">
              <a:spcBef>
                <a:spcPts val="320"/>
              </a:spcBef>
              <a:spcAft>
                <a:spcPts val="0"/>
              </a:spcAft>
              <a:buClr>
                <a:schemeClr val="lt1"/>
              </a:buClr>
              <a:buSzPts val="1600"/>
              <a:buNone/>
            </a:pPr>
            <a:r>
              <a:rPr lang="en-US" sz="1600" dirty="0"/>
              <a:t>https://www.flickr.com/photos/nutmegdesigns/6209760844</a:t>
            </a:r>
            <a:endParaRPr dirty="0"/>
          </a:p>
          <a:p>
            <a:pPr marL="342900" lvl="0" indent="-342900" algn="l" rtl="0">
              <a:spcBef>
                <a:spcPts val="320"/>
              </a:spcBef>
              <a:spcAft>
                <a:spcPts val="0"/>
              </a:spcAft>
              <a:buClr>
                <a:schemeClr val="lt1"/>
              </a:buClr>
              <a:buSzPts val="1600"/>
              <a:buNone/>
            </a:pPr>
            <a:r>
              <a:rPr lang="en-US" sz="1600" dirty="0"/>
              <a:t>https://www.flickr.com/photos/perspective/14152384141 </a:t>
            </a:r>
            <a:endParaRPr dirty="0"/>
          </a:p>
          <a:p>
            <a:pPr marL="342900" lvl="0" indent="-342900" algn="l" rtl="0">
              <a:spcBef>
                <a:spcPts val="320"/>
              </a:spcBef>
              <a:spcAft>
                <a:spcPts val="0"/>
              </a:spcAft>
              <a:buClr>
                <a:schemeClr val="lt1"/>
              </a:buClr>
              <a:buSzPts val="1600"/>
              <a:buNone/>
            </a:pPr>
            <a:r>
              <a:rPr lang="en-US" sz="1600" dirty="0"/>
              <a:t>http://commons.wikimedia.org/wiki/File:Bas%C3%ADlica_de_S%C3%A3o_Francisco_das_Chagas_(Canind%C3%A9)_-_Casa_dos_Milagres_008.JPG</a:t>
            </a:r>
            <a:endParaRPr dirty="0"/>
          </a:p>
          <a:p>
            <a:pPr marL="342900" lvl="0" indent="-342900" algn="l" rtl="0">
              <a:spcBef>
                <a:spcPts val="320"/>
              </a:spcBef>
              <a:spcAft>
                <a:spcPts val="0"/>
              </a:spcAft>
              <a:buClr>
                <a:schemeClr val="lt1"/>
              </a:buClr>
              <a:buSzPts val="1600"/>
              <a:buNone/>
            </a:pPr>
            <a:r>
              <a:rPr lang="en-US" sz="1600" dirty="0"/>
              <a:t>https://commons.wikimedia.org/wiki/File:Niels_Larsen_Stevns-_Spedalske.jpg</a:t>
            </a:r>
            <a:endParaRPr dirty="0"/>
          </a:p>
          <a:p>
            <a:pPr marL="342900" lvl="0" indent="-342900" algn="l" rtl="0">
              <a:spcBef>
                <a:spcPts val="320"/>
              </a:spcBef>
              <a:spcAft>
                <a:spcPts val="0"/>
              </a:spcAft>
              <a:buClr>
                <a:schemeClr val="lt1"/>
              </a:buClr>
              <a:buSzPts val="1600"/>
              <a:buNone/>
            </a:pPr>
            <a:r>
              <a:rPr lang="en-US" sz="1600" dirty="0"/>
              <a:t>https://diglib.library.vanderbilt.edu/diglib-fulldisplay.pl?SID=20211125298000197&amp;code=act&amp;RC=51207&amp;Row=18</a:t>
            </a:r>
            <a:endParaRPr dirty="0"/>
          </a:p>
          <a:p>
            <a:pPr marL="342900" lvl="0" indent="-342900" algn="l" rtl="0">
              <a:spcBef>
                <a:spcPts val="320"/>
              </a:spcBef>
              <a:spcAft>
                <a:spcPts val="0"/>
              </a:spcAft>
              <a:buClr>
                <a:schemeClr val="lt1"/>
              </a:buClr>
              <a:buSzPts val="1600"/>
              <a:buNone/>
            </a:pPr>
            <a:r>
              <a:rPr lang="en-US" sz="1600" dirty="0"/>
              <a:t>https://flickr.com/photos/internetarchivebookimages/14598352919/</a:t>
            </a:r>
            <a:endParaRPr dirty="0"/>
          </a:p>
          <a:p>
            <a:pPr marL="342900" lvl="0" indent="-342900" algn="l" rtl="0">
              <a:spcBef>
                <a:spcPts val="320"/>
              </a:spcBef>
              <a:spcAft>
                <a:spcPts val="0"/>
              </a:spcAft>
              <a:buClr>
                <a:schemeClr val="lt1"/>
              </a:buClr>
              <a:buSzPts val="1600"/>
              <a:buNone/>
            </a:pPr>
            <a:r>
              <a:rPr lang="en-US" sz="1600" dirty="0"/>
              <a:t>https://commons.wikimedia.org/wiki/File:ChristCleansing.jpg</a:t>
            </a:r>
            <a:endParaRPr dirty="0"/>
          </a:p>
          <a:p>
            <a:pPr marL="342900" lvl="0" indent="-342900" algn="l" rtl="0">
              <a:spcBef>
                <a:spcPts val="320"/>
              </a:spcBef>
              <a:spcAft>
                <a:spcPts val="0"/>
              </a:spcAft>
              <a:buClr>
                <a:schemeClr val="lt1"/>
              </a:buClr>
              <a:buSzPts val="1600"/>
              <a:buNone/>
            </a:pPr>
            <a:r>
              <a:rPr lang="en-US" sz="1600" dirty="0"/>
              <a:t>http://www.flickr.com/photos/waiferx/2675201073/</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600200" y="5351384"/>
            <a:ext cx="2971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Naaman Bathes in the Jordan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Darmstadt, Germany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 1360</a:t>
            </a:r>
            <a:endParaRPr/>
          </a:p>
        </p:txBody>
      </p:sp>
      <p:pic>
        <p:nvPicPr>
          <p:cNvPr id="102" name="Google Shape;102;p3"/>
          <p:cNvPicPr preferRelativeResize="0"/>
          <p:nvPr/>
        </p:nvPicPr>
        <p:blipFill rotWithShape="1">
          <a:blip r:embed="rId3">
            <a:alphaModFix/>
          </a:blip>
          <a:srcRect/>
          <a:stretch/>
        </p:blipFill>
        <p:spPr>
          <a:xfrm>
            <a:off x="4543865" y="0"/>
            <a:ext cx="6339492"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113567" y="2479157"/>
            <a:ext cx="6324600"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my God, I cried to you for help, and you have healed me.</a:t>
            </a:r>
            <a:endParaRPr sz="3600" dirty="0">
              <a:solidFill>
                <a:schemeClr val="lt1"/>
              </a:solidFill>
              <a:latin typeface="Calibri"/>
              <a:ea typeface="Calibri"/>
              <a:cs typeface="Calibri"/>
              <a:sym typeface="Calibri"/>
            </a:endParaRPr>
          </a:p>
        </p:txBody>
      </p:sp>
      <p:sp>
        <p:nvSpPr>
          <p:cNvPr id="108" name="Google Shape;108;p4"/>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30:2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143000" y="3013501"/>
            <a:ext cx="38100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Joy in Water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Washington National Cathedral</a:t>
            </a:r>
            <a:endParaRPr/>
          </a:p>
        </p:txBody>
      </p:sp>
      <p:pic>
        <p:nvPicPr>
          <p:cNvPr id="114" name="Google Shape;114;p5"/>
          <p:cNvPicPr preferRelativeResize="0"/>
          <p:nvPr/>
        </p:nvPicPr>
        <p:blipFill rotWithShape="1">
          <a:blip r:embed="rId3">
            <a:alphaModFix/>
          </a:blip>
          <a:srcRect/>
          <a:stretch/>
        </p:blipFill>
        <p:spPr>
          <a:xfrm>
            <a:off x="6165998" y="0"/>
            <a:ext cx="5141893"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819400" y="2828835"/>
            <a:ext cx="6553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Weeping may linger for the night, but joy comes with the morning.</a:t>
            </a:r>
            <a:endParaRPr sz="3600">
              <a:solidFill>
                <a:schemeClr val="lt1"/>
              </a:solidFill>
              <a:latin typeface="Calibri"/>
              <a:ea typeface="Calibri"/>
              <a:cs typeface="Calibri"/>
              <a:sym typeface="Calibri"/>
            </a:endParaRPr>
          </a:p>
        </p:txBody>
      </p:sp>
      <p:sp>
        <p:nvSpPr>
          <p:cNvPr id="120" name="Google Shape;120;p6"/>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30:5b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Ullswater, early morning, John Glover, ca. 1824</a:t>
            </a:r>
            <a:endParaRPr/>
          </a:p>
        </p:txBody>
      </p:sp>
      <p:pic>
        <p:nvPicPr>
          <p:cNvPr id="126" name="Google Shape;126;p7"/>
          <p:cNvPicPr preferRelativeResize="0"/>
          <p:nvPr/>
        </p:nvPicPr>
        <p:blipFill rotWithShape="1">
          <a:blip r:embed="rId3">
            <a:alphaModFix/>
          </a:blip>
          <a:srcRect/>
          <a:stretch/>
        </p:blipFill>
        <p:spPr>
          <a:xfrm>
            <a:off x="1506348" y="0"/>
            <a:ext cx="9179304" cy="5943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Athletes exercise self-control in all things; they do it to receive a perishable wreath, but we an imperishable one.</a:t>
            </a:r>
            <a:endParaRPr sz="360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9:25</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172200"/>
            <a:ext cx="87630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Self-Control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Wayne Stratz, Margaret Almon, Suzanne Halstead, 2011</a:t>
            </a:r>
            <a:endParaRPr/>
          </a:p>
        </p:txBody>
      </p:sp>
      <p:pic>
        <p:nvPicPr>
          <p:cNvPr id="138" name="Google Shape;138;p9"/>
          <p:cNvPicPr preferRelativeResize="0"/>
          <p:nvPr/>
        </p:nvPicPr>
        <p:blipFill rotWithShape="1">
          <a:blip r:embed="rId3">
            <a:alphaModFix/>
          </a:blip>
          <a:srcRect/>
          <a:stretch/>
        </p:blipFill>
        <p:spPr>
          <a:xfrm>
            <a:off x="2017498" y="0"/>
            <a:ext cx="8157003" cy="5822061"/>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Sixth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25</cp:revision>
  <dcterms:created xsi:type="dcterms:W3CDTF">2016-08-31T16:46:43Z</dcterms:created>
  <dcterms:modified xsi:type="dcterms:W3CDTF">2025-10-22T15:11:07Z</dcterms:modified>
</cp:coreProperties>
</file>