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iEnL9fv3+fwreL+z+b4g8m7MmYm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72B94B4-39F3-4D7F-8406-5DE932BBD4A5}" v="61" dt="2025-10-31T17:25:55.10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30" Type="http://customschemas.google.com/relationships/presentationmetadata" Target="metadata"/><Relationship Id="rId35" Type="http://schemas.microsoft.com/office/2016/11/relationships/changesInfo" Target="changesInfos/changesInfo1.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F72B94B4-39F3-4D7F-8406-5DE932BBD4A5}"/>
    <pc:docChg chg="modSld">
      <pc:chgData name="Allison Blackwell" userId="7Y4zoj1sqs5H+IG1uY71RyUTFRj8vI3Lj7CrwoODLF4=" providerId="None" clId="Web-{F72B94B4-39F3-4D7F-8406-5DE932BBD4A5}" dt="2025-10-31T17:25:55.101" v="23" actId="20577"/>
      <pc:docMkLst>
        <pc:docMk/>
      </pc:docMkLst>
      <pc:sldChg chg="modSp">
        <pc:chgData name="Allison Blackwell" userId="7Y4zoj1sqs5H+IG1uY71RyUTFRj8vI3Lj7CrwoODLF4=" providerId="None" clId="Web-{F72B94B4-39F3-4D7F-8406-5DE932BBD4A5}" dt="2025-10-31T17:21:18.520" v="0" actId="20577"/>
        <pc:sldMkLst>
          <pc:docMk/>
          <pc:sldMk cId="0" sldId="257"/>
        </pc:sldMkLst>
        <pc:spChg chg="mod">
          <ac:chgData name="Allison Blackwell" userId="7Y4zoj1sqs5H+IG1uY71RyUTFRj8vI3Lj7CrwoODLF4=" providerId="None" clId="Web-{F72B94B4-39F3-4D7F-8406-5DE932BBD4A5}" dt="2025-10-31T17:21:18.520" v="0" actId="20577"/>
          <ac:spMkLst>
            <pc:docMk/>
            <pc:sldMk cId="0" sldId="257"/>
            <ac:spMk id="95" creationId="{00000000-0000-0000-0000-000000000000}"/>
          </ac:spMkLst>
        </pc:spChg>
      </pc:sldChg>
      <pc:sldChg chg="modSp">
        <pc:chgData name="Allison Blackwell" userId="7Y4zoj1sqs5H+IG1uY71RyUTFRj8vI3Lj7CrwoODLF4=" providerId="None" clId="Web-{F72B94B4-39F3-4D7F-8406-5DE932BBD4A5}" dt="2025-10-31T17:23:19.131" v="2" actId="20577"/>
        <pc:sldMkLst>
          <pc:docMk/>
          <pc:sldMk cId="0" sldId="263"/>
        </pc:sldMkLst>
        <pc:spChg chg="mod">
          <ac:chgData name="Allison Blackwell" userId="7Y4zoj1sqs5H+IG1uY71RyUTFRj8vI3Lj7CrwoODLF4=" providerId="None" clId="Web-{F72B94B4-39F3-4D7F-8406-5DE932BBD4A5}" dt="2025-10-31T17:23:19.131" v="2" actId="20577"/>
          <ac:spMkLst>
            <pc:docMk/>
            <pc:sldMk cId="0" sldId="263"/>
            <ac:spMk id="131" creationId="{00000000-0000-0000-0000-000000000000}"/>
          </ac:spMkLst>
        </pc:spChg>
      </pc:sldChg>
      <pc:sldChg chg="modSp">
        <pc:chgData name="Allison Blackwell" userId="7Y4zoj1sqs5H+IG1uY71RyUTFRj8vI3Lj7CrwoODLF4=" providerId="None" clId="Web-{F72B94B4-39F3-4D7F-8406-5DE932BBD4A5}" dt="2025-10-31T17:23:38.178" v="4" actId="20577"/>
        <pc:sldMkLst>
          <pc:docMk/>
          <pc:sldMk cId="0" sldId="265"/>
        </pc:sldMkLst>
        <pc:spChg chg="mod">
          <ac:chgData name="Allison Blackwell" userId="7Y4zoj1sqs5H+IG1uY71RyUTFRj8vI3Lj7CrwoODLF4=" providerId="None" clId="Web-{F72B94B4-39F3-4D7F-8406-5DE932BBD4A5}" dt="2025-10-31T17:23:38.178" v="4" actId="20577"/>
          <ac:spMkLst>
            <pc:docMk/>
            <pc:sldMk cId="0" sldId="265"/>
            <ac:spMk id="143" creationId="{00000000-0000-0000-0000-000000000000}"/>
          </ac:spMkLst>
        </pc:spChg>
      </pc:sldChg>
      <pc:sldChg chg="modSp">
        <pc:chgData name="Allison Blackwell" userId="7Y4zoj1sqs5H+IG1uY71RyUTFRj8vI3Lj7CrwoODLF4=" providerId="None" clId="Web-{F72B94B4-39F3-4D7F-8406-5DE932BBD4A5}" dt="2025-10-31T17:24:37.116" v="11" actId="20577"/>
        <pc:sldMkLst>
          <pc:docMk/>
          <pc:sldMk cId="0" sldId="267"/>
        </pc:sldMkLst>
        <pc:spChg chg="mod">
          <ac:chgData name="Allison Blackwell" userId="7Y4zoj1sqs5H+IG1uY71RyUTFRj8vI3Lj7CrwoODLF4=" providerId="None" clId="Web-{F72B94B4-39F3-4D7F-8406-5DE932BBD4A5}" dt="2025-10-31T17:24:28.148" v="9" actId="20577"/>
          <ac:spMkLst>
            <pc:docMk/>
            <pc:sldMk cId="0" sldId="267"/>
            <ac:spMk id="155" creationId="{00000000-0000-0000-0000-000000000000}"/>
          </ac:spMkLst>
        </pc:spChg>
        <pc:spChg chg="mod">
          <ac:chgData name="Allison Blackwell" userId="7Y4zoj1sqs5H+IG1uY71RyUTFRj8vI3Lj7CrwoODLF4=" providerId="None" clId="Web-{F72B94B4-39F3-4D7F-8406-5DE932BBD4A5}" dt="2025-10-31T17:24:37.116" v="11" actId="20577"/>
          <ac:spMkLst>
            <pc:docMk/>
            <pc:sldMk cId="0" sldId="267"/>
            <ac:spMk id="156" creationId="{00000000-0000-0000-0000-000000000000}"/>
          </ac:spMkLst>
        </pc:spChg>
      </pc:sldChg>
      <pc:sldChg chg="modSp">
        <pc:chgData name="Allison Blackwell" userId="7Y4zoj1sqs5H+IG1uY71RyUTFRj8vI3Lj7CrwoODLF4=" providerId="None" clId="Web-{F72B94B4-39F3-4D7F-8406-5DE932BBD4A5}" dt="2025-10-31T17:24:55.116" v="13" actId="20577"/>
        <pc:sldMkLst>
          <pc:docMk/>
          <pc:sldMk cId="0" sldId="269"/>
        </pc:sldMkLst>
        <pc:spChg chg="mod">
          <ac:chgData name="Allison Blackwell" userId="7Y4zoj1sqs5H+IG1uY71RyUTFRj8vI3Lj7CrwoODLF4=" providerId="None" clId="Web-{F72B94B4-39F3-4D7F-8406-5DE932BBD4A5}" dt="2025-10-31T17:24:55.116" v="13" actId="20577"/>
          <ac:spMkLst>
            <pc:docMk/>
            <pc:sldMk cId="0" sldId="269"/>
            <ac:spMk id="167" creationId="{00000000-0000-0000-0000-000000000000}"/>
          </ac:spMkLst>
        </pc:spChg>
      </pc:sldChg>
      <pc:sldChg chg="modSp">
        <pc:chgData name="Allison Blackwell" userId="7Y4zoj1sqs5H+IG1uY71RyUTFRj8vI3Lj7CrwoODLF4=" providerId="None" clId="Web-{F72B94B4-39F3-4D7F-8406-5DE932BBD4A5}" dt="2025-10-31T17:25:20.664" v="16" actId="20577"/>
        <pc:sldMkLst>
          <pc:docMk/>
          <pc:sldMk cId="0" sldId="271"/>
        </pc:sldMkLst>
        <pc:spChg chg="mod">
          <ac:chgData name="Allison Blackwell" userId="7Y4zoj1sqs5H+IG1uY71RyUTFRj8vI3Lj7CrwoODLF4=" providerId="None" clId="Web-{F72B94B4-39F3-4D7F-8406-5DE932BBD4A5}" dt="2025-10-31T17:25:20.664" v="16" actId="20577"/>
          <ac:spMkLst>
            <pc:docMk/>
            <pc:sldMk cId="0" sldId="271"/>
            <ac:spMk id="180" creationId="{00000000-0000-0000-0000-000000000000}"/>
          </ac:spMkLst>
        </pc:spChg>
      </pc:sldChg>
      <pc:sldChg chg="modSp">
        <pc:chgData name="Allison Blackwell" userId="7Y4zoj1sqs5H+IG1uY71RyUTFRj8vI3Lj7CrwoODLF4=" providerId="None" clId="Web-{F72B94B4-39F3-4D7F-8406-5DE932BBD4A5}" dt="2025-10-31T17:25:36.211" v="18" actId="20577"/>
        <pc:sldMkLst>
          <pc:docMk/>
          <pc:sldMk cId="0" sldId="273"/>
        </pc:sldMkLst>
        <pc:spChg chg="mod">
          <ac:chgData name="Allison Blackwell" userId="7Y4zoj1sqs5H+IG1uY71RyUTFRj8vI3Lj7CrwoODLF4=" providerId="None" clId="Web-{F72B94B4-39F3-4D7F-8406-5DE932BBD4A5}" dt="2025-10-31T17:25:36.211" v="18" actId="20577"/>
          <ac:spMkLst>
            <pc:docMk/>
            <pc:sldMk cId="0" sldId="273"/>
            <ac:spMk id="192" creationId="{00000000-0000-0000-0000-000000000000}"/>
          </ac:spMkLst>
        </pc:spChg>
      </pc:sldChg>
      <pc:sldChg chg="modSp">
        <pc:chgData name="Allison Blackwell" userId="7Y4zoj1sqs5H+IG1uY71RyUTFRj8vI3Lj7CrwoODLF4=" providerId="None" clId="Web-{F72B94B4-39F3-4D7F-8406-5DE932BBD4A5}" dt="2025-10-31T17:25:45.773" v="20" actId="20577"/>
        <pc:sldMkLst>
          <pc:docMk/>
          <pc:sldMk cId="0" sldId="275"/>
        </pc:sldMkLst>
        <pc:spChg chg="mod">
          <ac:chgData name="Allison Blackwell" userId="7Y4zoj1sqs5H+IG1uY71RyUTFRj8vI3Lj7CrwoODLF4=" providerId="None" clId="Web-{F72B94B4-39F3-4D7F-8406-5DE932BBD4A5}" dt="2025-10-31T17:25:45.773" v="20" actId="20577"/>
          <ac:spMkLst>
            <pc:docMk/>
            <pc:sldMk cId="0" sldId="275"/>
            <ac:spMk id="204" creationId="{00000000-0000-0000-0000-000000000000}"/>
          </ac:spMkLst>
        </pc:spChg>
      </pc:sldChg>
      <pc:sldChg chg="modSp">
        <pc:chgData name="Allison Blackwell" userId="7Y4zoj1sqs5H+IG1uY71RyUTFRj8vI3Lj7CrwoODLF4=" providerId="None" clId="Web-{F72B94B4-39F3-4D7F-8406-5DE932BBD4A5}" dt="2025-10-31T17:25:55.101" v="23" actId="20577"/>
        <pc:sldMkLst>
          <pc:docMk/>
          <pc:sldMk cId="0" sldId="277"/>
        </pc:sldMkLst>
        <pc:spChg chg="mod">
          <ac:chgData name="Allison Blackwell" userId="7Y4zoj1sqs5H+IG1uY71RyUTFRj8vI3Lj7CrwoODLF4=" providerId="None" clId="Web-{F72B94B4-39F3-4D7F-8406-5DE932BBD4A5}" dt="2025-10-31T17:25:55.101" v="23" actId="20577"/>
          <ac:spMkLst>
            <pc:docMk/>
            <pc:sldMk cId="0" sldId="277"/>
            <ac:spMk id="21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8" name="Google Shape;178;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4" name="Google Shape;184;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0" name="Google Shape;190;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2" name="Google Shape;202;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8" name="Google Shape;208;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4" name="Google Shape;21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0" name="Google Shape;220;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6" name="Google Shape;226;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6"/>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6"/>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5"/>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6"/>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6"/>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2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29"/>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29"/>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0"/>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0"/>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0"/>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1"/>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1"/>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1"/>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1"/>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2"/>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3"/>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3"/>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3"/>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4"/>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4"/>
          <p:cNvSpPr>
            <a:spLocks noGrp="1"/>
          </p:cNvSpPr>
          <p:nvPr>
            <p:ph type="pic" idx="2"/>
          </p:nvPr>
        </p:nvSpPr>
        <p:spPr>
          <a:xfrm>
            <a:off x="2389717" y="612775"/>
            <a:ext cx="7315200" cy="4114800"/>
          </a:xfrm>
          <a:prstGeom prst="rect">
            <a:avLst/>
          </a:prstGeom>
          <a:noFill/>
          <a:ln>
            <a:noFill/>
          </a:ln>
        </p:spPr>
      </p:sp>
      <p:sp>
        <p:nvSpPr>
          <p:cNvPr id="68" name="Google Shape;68;p34"/>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5"/>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1143001"/>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Seventh Sunday of Easter</a:t>
            </a:r>
            <a:endParaRPr/>
          </a:p>
        </p:txBody>
      </p:sp>
      <p:sp>
        <p:nvSpPr>
          <p:cNvPr id="89" name="Google Shape;89;p1"/>
          <p:cNvSpPr txBox="1">
            <a:spLocks noGrp="1"/>
          </p:cNvSpPr>
          <p:nvPr>
            <p:ph type="subTitle" idx="1"/>
          </p:nvPr>
        </p:nvSpPr>
        <p:spPr>
          <a:xfrm>
            <a:off x="2819400" y="3429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7620000" y="5288340"/>
            <a:ext cx="3200400" cy="1569660"/>
          </a:xfrm>
          <a:prstGeom prst="rect">
            <a:avLst/>
          </a:prstGeom>
          <a:solidFill>
            <a:srgbClr val="BD7731">
              <a:alpha val="6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Acts 1:15-17, 21-26</a:t>
            </a:r>
            <a:endParaRPr/>
          </a:p>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Psalm 1</a:t>
            </a:r>
            <a:endParaRPr/>
          </a:p>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1 John 5:9-13</a:t>
            </a:r>
            <a:endParaRPr/>
          </a:p>
          <a:p>
            <a:pPr marL="0" marR="0" lvl="0" indent="0" algn="ctr" rtl="0">
              <a:spcBef>
                <a:spcPts val="0"/>
              </a:spcBef>
              <a:spcAft>
                <a:spcPts val="0"/>
              </a:spcAft>
              <a:buNone/>
            </a:pPr>
            <a:r>
              <a:rPr lang="en-US" sz="2400" b="0" i="0" u="none" strike="noStrike" cap="none">
                <a:solidFill>
                  <a:schemeClr val="lt1"/>
                </a:solidFill>
                <a:latin typeface="Calibri"/>
                <a:ea typeface="Calibri"/>
                <a:cs typeface="Calibri"/>
                <a:sym typeface="Calibri"/>
              </a:rPr>
              <a:t>John 17:6-19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2819400" y="1965803"/>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"Holy Father, protect them in your name that you have given me, so that they may be one, as we are one."</a:t>
            </a:r>
            <a:endParaRPr sz="3600" dirty="0">
              <a:solidFill>
                <a:schemeClr val="lt1"/>
              </a:solidFill>
              <a:latin typeface="Calibri"/>
              <a:ea typeface="Calibri"/>
              <a:cs typeface="Calibri"/>
              <a:sym typeface="Calibri"/>
            </a:endParaRPr>
          </a:p>
        </p:txBody>
      </p:sp>
      <p:sp>
        <p:nvSpPr>
          <p:cNvPr id="144" name="Google Shape;144;p10"/>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17:11b</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Google Shape;149;p11"/>
          <p:cNvPicPr preferRelativeResize="0"/>
          <p:nvPr/>
        </p:nvPicPr>
        <p:blipFill rotWithShape="1">
          <a:blip r:embed="rId3">
            <a:alphaModFix/>
          </a:blip>
          <a:srcRect/>
          <a:stretch/>
        </p:blipFill>
        <p:spPr>
          <a:xfrm>
            <a:off x="4191000" y="0"/>
            <a:ext cx="5200708" cy="6858000"/>
          </a:xfrm>
          <a:prstGeom prst="rect">
            <a:avLst/>
          </a:prstGeom>
          <a:noFill/>
          <a:ln>
            <a:noFill/>
          </a:ln>
        </p:spPr>
      </p:pic>
      <p:sp>
        <p:nvSpPr>
          <p:cNvPr id="150" name="Google Shape;150;p11"/>
          <p:cNvSpPr txBox="1"/>
          <p:nvPr/>
        </p:nvSpPr>
        <p:spPr>
          <a:xfrm>
            <a:off x="1752600" y="5351384"/>
            <a:ext cx="1752600" cy="135421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African-American Church Service,</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Rural South</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Doris Ulmann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2819400" y="2133600"/>
            <a:ext cx="6934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"While I was with them, I protected them.… I guarded them, and not one of them was lost except the one destined to be lost.…" </a:t>
            </a:r>
            <a:endParaRPr sz="3600" dirty="0">
              <a:solidFill>
                <a:schemeClr val="lt1"/>
              </a:solidFill>
              <a:latin typeface="Calibri"/>
              <a:ea typeface="Calibri"/>
              <a:cs typeface="Calibri"/>
              <a:sym typeface="Calibri"/>
            </a:endParaRPr>
          </a:p>
        </p:txBody>
      </p:sp>
      <p:sp>
        <p:nvSpPr>
          <p:cNvPr id="156" name="Google Shape;156;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dirty="0">
                <a:solidFill>
                  <a:srgbClr val="F2F2F2"/>
                </a:solidFill>
                <a:latin typeface="Calibri"/>
                <a:ea typeface="Calibri"/>
                <a:cs typeface="Calibri"/>
                <a:sym typeface="Calibri"/>
              </a:rPr>
              <a:t>John 17:12ab </a:t>
            </a:r>
            <a:endParaRP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13"/>
          <p:cNvPicPr preferRelativeResize="0"/>
          <p:nvPr/>
        </p:nvPicPr>
        <p:blipFill rotWithShape="1">
          <a:blip r:embed="rId3">
            <a:alphaModFix/>
          </a:blip>
          <a:srcRect/>
          <a:stretch/>
        </p:blipFill>
        <p:spPr>
          <a:xfrm>
            <a:off x="1565516" y="1"/>
            <a:ext cx="9102484" cy="6129381"/>
          </a:xfrm>
          <a:prstGeom prst="rect">
            <a:avLst/>
          </a:prstGeom>
          <a:noFill/>
          <a:ln>
            <a:noFill/>
          </a:ln>
        </p:spPr>
      </p:pic>
      <p:sp>
        <p:nvSpPr>
          <p:cNvPr id="162" name="Google Shape;162;p13"/>
          <p:cNvSpPr txBox="1"/>
          <p:nvPr/>
        </p:nvSpPr>
        <p:spPr>
          <a:xfrm>
            <a:off x="1752600" y="63670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Good Shepherd  --  Gunnar Torhamn, Soderakra Church, Sweden</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819400" y="1981200"/>
            <a:ext cx="67818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"But now I am coming to you, and I speak these things in the world so that they may have my joy made complete in themselves."</a:t>
            </a:r>
            <a:endParaRPr sz="3600" dirty="0">
              <a:solidFill>
                <a:schemeClr val="lt1"/>
              </a:solidFill>
              <a:latin typeface="Calibri"/>
              <a:ea typeface="Calibri"/>
              <a:cs typeface="Calibri"/>
              <a:sym typeface="Calibri"/>
            </a:endParaRPr>
          </a:p>
        </p:txBody>
      </p:sp>
      <p:sp>
        <p:nvSpPr>
          <p:cNvPr id="168" name="Google Shape;168;p14"/>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17:13</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Google Shape;173;p15"/>
          <p:cNvPicPr preferRelativeResize="0"/>
          <p:nvPr/>
        </p:nvPicPr>
        <p:blipFill rotWithShape="1">
          <a:blip r:embed="rId3">
            <a:alphaModFix/>
          </a:blip>
          <a:srcRect/>
          <a:stretch/>
        </p:blipFill>
        <p:spPr>
          <a:xfrm>
            <a:off x="1981200" y="127696"/>
            <a:ext cx="8305800" cy="6196905"/>
          </a:xfrm>
          <a:prstGeom prst="rect">
            <a:avLst/>
          </a:prstGeom>
          <a:noFill/>
          <a:ln>
            <a:noFill/>
          </a:ln>
        </p:spPr>
      </p:pic>
      <p:sp>
        <p:nvSpPr>
          <p:cNvPr id="174" name="Google Shape;174;p15"/>
          <p:cNvSpPr txBox="1"/>
          <p:nvPr/>
        </p:nvSpPr>
        <p:spPr>
          <a:xfrm>
            <a:off x="1752600" y="64770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Joy of Life  --  Paul Signac, Museum of Fine Arts, Houston, TX</a:t>
            </a:r>
            <a:endParaRPr/>
          </a:p>
        </p:txBody>
      </p:sp>
      <p:sp>
        <p:nvSpPr>
          <p:cNvPr id="175" name="Google Shape;175;p15"/>
          <p:cNvSpPr/>
          <p:nvPr/>
        </p:nvSpPr>
        <p:spPr>
          <a:xfrm>
            <a:off x="3810000" y="2828836"/>
            <a:ext cx="457200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6"/>
          <p:cNvSpPr/>
          <p:nvPr/>
        </p:nvSpPr>
        <p:spPr>
          <a:xfrm>
            <a:off x="2743200" y="2209800"/>
            <a:ext cx="7086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 have given them your word, and the world has hated them because they do not belong to the world…"</a:t>
            </a:r>
            <a:endParaRPr sz="3600" dirty="0">
              <a:solidFill>
                <a:schemeClr val="lt1"/>
              </a:solidFill>
              <a:latin typeface="Calibri"/>
              <a:ea typeface="Calibri"/>
              <a:cs typeface="Calibri"/>
              <a:sym typeface="Calibri"/>
            </a:endParaRPr>
          </a:p>
        </p:txBody>
      </p:sp>
      <p:sp>
        <p:nvSpPr>
          <p:cNvPr id="181" name="Google Shape;181;p16"/>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17:14</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Stoning of Stephen  --  Museu Nacional d'Art de Catalunya, Barcelona, Spain</a:t>
            </a:r>
            <a:endParaRPr/>
          </a:p>
        </p:txBody>
      </p:sp>
      <p:pic>
        <p:nvPicPr>
          <p:cNvPr id="187" name="Google Shape;187;p17"/>
          <p:cNvPicPr preferRelativeResize="0"/>
          <p:nvPr/>
        </p:nvPicPr>
        <p:blipFill rotWithShape="1">
          <a:blip r:embed="rId3">
            <a:alphaModFix/>
          </a:blip>
          <a:srcRect/>
          <a:stretch/>
        </p:blipFill>
        <p:spPr>
          <a:xfrm>
            <a:off x="1524000" y="1591335"/>
            <a:ext cx="9144000" cy="367533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18"/>
          <p:cNvSpPr/>
          <p:nvPr/>
        </p:nvSpPr>
        <p:spPr>
          <a:xfrm>
            <a:off x="2971800" y="19812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"I am not asking you to take them out of the world, but I ask you to protect them from the evil one."</a:t>
            </a:r>
            <a:endParaRPr dirty="0">
              <a:solidFill>
                <a:schemeClr val="lt1"/>
              </a:solidFill>
            </a:endParaRPr>
          </a:p>
        </p:txBody>
      </p:sp>
      <p:sp>
        <p:nvSpPr>
          <p:cNvPr id="193" name="Google Shape;193;p18"/>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17:15</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19"/>
          <p:cNvSpPr txBox="1"/>
          <p:nvPr/>
        </p:nvSpPr>
        <p:spPr>
          <a:xfrm>
            <a:off x="1600200" y="5486400"/>
            <a:ext cx="2743200" cy="116955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Blessed Are the Merciful</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Louis Tiffany</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Arlington Street Church</a:t>
            </a:r>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Boston, MA</a:t>
            </a:r>
            <a:endParaRPr/>
          </a:p>
        </p:txBody>
      </p:sp>
      <p:pic>
        <p:nvPicPr>
          <p:cNvPr id="199" name="Google Shape;199;p19"/>
          <p:cNvPicPr preferRelativeResize="0"/>
          <p:nvPr/>
        </p:nvPicPr>
        <p:blipFill rotWithShape="1">
          <a:blip r:embed="rId3">
            <a:alphaModFix/>
          </a:blip>
          <a:srcRect/>
          <a:stretch/>
        </p:blipFill>
        <p:spPr>
          <a:xfrm>
            <a:off x="4267200" y="0"/>
            <a:ext cx="4570884" cy="6858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819400" y="2143036"/>
            <a:ext cx="70104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dirty="0">
                <a:solidFill>
                  <a:schemeClr val="lt1"/>
                </a:solidFill>
                <a:latin typeface="Calibri"/>
                <a:ea typeface="Calibri"/>
                <a:cs typeface="Calibri"/>
                <a:sym typeface="Calibri"/>
              </a:rPr>
              <a:t>Then they prayed and said, "Lord, you know everyone's heart</a:t>
            </a:r>
            <a:r>
              <a:rPr lang="en-US" sz="3600" dirty="0">
                <a:solidFill>
                  <a:schemeClr val="lt1"/>
                </a:solidFill>
                <a:latin typeface="Calibri"/>
                <a:ea typeface="Calibri"/>
                <a:cs typeface="Calibri"/>
                <a:sym typeface="Calibri"/>
              </a:rPr>
              <a:t>."</a:t>
            </a:r>
            <a:endParaRPr sz="3600" dirty="0">
              <a:solidFill>
                <a:schemeClr val="lt1"/>
              </a:solidFill>
              <a:latin typeface="Calibri"/>
              <a:ea typeface="Calibri"/>
              <a:cs typeface="Calibri"/>
              <a:sym typeface="Calibri"/>
            </a:endParaRPr>
          </a:p>
        </p:txBody>
      </p:sp>
      <p:sp>
        <p:nvSpPr>
          <p:cNvPr id="96" name="Google Shape;96;p2"/>
          <p:cNvSpPr txBox="1"/>
          <p:nvPr/>
        </p:nvSpPr>
        <p:spPr>
          <a:xfrm>
            <a:off x="5638800" y="4114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Acts 1:24a</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0"/>
          <p:cNvSpPr/>
          <p:nvPr/>
        </p:nvSpPr>
        <p:spPr>
          <a:xfrm>
            <a:off x="3505200" y="2228672"/>
            <a:ext cx="58674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"Sanctify them in the truth; your word is truth."</a:t>
            </a:r>
            <a:endParaRPr sz="3600" dirty="0">
              <a:solidFill>
                <a:schemeClr val="lt1"/>
              </a:solidFill>
              <a:latin typeface="Calibri"/>
              <a:ea typeface="Calibri"/>
              <a:cs typeface="Calibri"/>
              <a:sym typeface="Calibri"/>
            </a:endParaRPr>
          </a:p>
        </p:txBody>
      </p:sp>
      <p:sp>
        <p:nvSpPr>
          <p:cNvPr id="205" name="Google Shape;205;p20"/>
          <p:cNvSpPr txBox="1"/>
          <p:nvPr/>
        </p:nvSpPr>
        <p:spPr>
          <a:xfrm>
            <a:off x="5715000" y="41910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17:17</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9"/>
        <p:cNvGrpSpPr/>
        <p:nvPr/>
      </p:nvGrpSpPr>
      <p:grpSpPr>
        <a:xfrm>
          <a:off x="0" y="0"/>
          <a:ext cx="0" cy="0"/>
          <a:chOff x="0" y="0"/>
          <a:chExt cx="0" cy="0"/>
        </a:xfrm>
      </p:grpSpPr>
      <p:pic>
        <p:nvPicPr>
          <p:cNvPr id="210" name="Google Shape;210;p21"/>
          <p:cNvPicPr preferRelativeResize="0"/>
          <p:nvPr/>
        </p:nvPicPr>
        <p:blipFill rotWithShape="1">
          <a:blip r:embed="rId3">
            <a:alphaModFix/>
          </a:blip>
          <a:srcRect/>
          <a:stretch/>
        </p:blipFill>
        <p:spPr>
          <a:xfrm>
            <a:off x="2286000" y="304800"/>
            <a:ext cx="7620000" cy="5715000"/>
          </a:xfrm>
          <a:prstGeom prst="rect">
            <a:avLst/>
          </a:prstGeom>
          <a:noFill/>
          <a:ln>
            <a:noFill/>
          </a:ln>
        </p:spPr>
      </p:pic>
      <p:sp>
        <p:nvSpPr>
          <p:cNvPr id="211" name="Google Shape;211;p21"/>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Detail, Billy Graham Preaching from the Bible  --  Florida Bible Institute, Palatka, FL</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2"/>
          <p:cNvSpPr/>
          <p:nvPr/>
        </p:nvSpPr>
        <p:spPr>
          <a:xfrm>
            <a:off x="2743200" y="2590801"/>
            <a:ext cx="6934200" cy="175428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"As you have sent me into the world, so I have sent them into the </a:t>
            </a:r>
            <a:r>
              <a:rPr lang="en-US" sz="3600">
                <a:solidFill>
                  <a:schemeClr val="lt1"/>
                </a:solidFill>
                <a:latin typeface="Calibri"/>
                <a:ea typeface="Calibri"/>
                <a:cs typeface="Calibri"/>
                <a:sym typeface="Calibri"/>
              </a:rPr>
              <a:t>world." </a:t>
            </a:r>
            <a:endParaRPr sz="3600">
              <a:solidFill>
                <a:schemeClr val="lt1"/>
              </a:solidFill>
              <a:latin typeface="Calibri"/>
              <a:ea typeface="Calibri"/>
              <a:cs typeface="Calibri"/>
              <a:sym typeface="Calibri"/>
            </a:endParaRPr>
          </a:p>
        </p:txBody>
      </p:sp>
      <p:sp>
        <p:nvSpPr>
          <p:cNvPr id="217" name="Google Shape;217;p2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17:18</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22" name="Google Shape;222;p23"/>
          <p:cNvPicPr preferRelativeResize="0"/>
          <p:nvPr/>
        </p:nvPicPr>
        <p:blipFill rotWithShape="1">
          <a:blip r:embed="rId3">
            <a:alphaModFix/>
          </a:blip>
          <a:srcRect/>
          <a:stretch/>
        </p:blipFill>
        <p:spPr>
          <a:xfrm>
            <a:off x="5019726" y="0"/>
            <a:ext cx="5038674" cy="6824870"/>
          </a:xfrm>
          <a:prstGeom prst="rect">
            <a:avLst/>
          </a:prstGeom>
          <a:noFill/>
          <a:ln>
            <a:noFill/>
          </a:ln>
        </p:spPr>
      </p:pic>
      <p:sp>
        <p:nvSpPr>
          <p:cNvPr id="223" name="Google Shape;223;p23"/>
          <p:cNvSpPr txBox="1"/>
          <p:nvPr/>
        </p:nvSpPr>
        <p:spPr>
          <a:xfrm>
            <a:off x="1600200" y="5382162"/>
            <a:ext cx="3048000" cy="1323439"/>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The Apostles' Farewell</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Master S. H.</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Pokrajinski muzej Ptuj Ormož Ptuj, Slovenia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24"/>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29" name="Google Shape;229;p24"/>
          <p:cNvSpPr txBox="1">
            <a:spLocks noGrp="1"/>
          </p:cNvSpPr>
          <p:nvPr>
            <p:ph type="body" idx="1"/>
          </p:nvPr>
        </p:nvSpPr>
        <p:spPr>
          <a:xfrm>
            <a:off x="1676400" y="6096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endParaRPr lang="en-US"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https://www.flickr.com/photos/acullador/2065354564/</a:t>
            </a:r>
            <a:endParaRPr dirty="0"/>
          </a:p>
          <a:p>
            <a:pPr marL="342900" lvl="0" indent="-342900" algn="l" rtl="0">
              <a:spcBef>
                <a:spcPts val="320"/>
              </a:spcBef>
              <a:spcAft>
                <a:spcPts val="0"/>
              </a:spcAft>
              <a:buClr>
                <a:schemeClr val="lt1"/>
              </a:buClr>
              <a:buSzPts val="1600"/>
              <a:buNone/>
            </a:pPr>
            <a:r>
              <a:rPr lang="en-US" sz="1600" dirty="0"/>
              <a:t>http://diglib.library.vanderbilt.edu/act-imagelink.pl?RC=54486</a:t>
            </a:r>
            <a:endParaRPr dirty="0"/>
          </a:p>
          <a:p>
            <a:pPr marL="342900" lvl="0" indent="-342900" algn="l" rtl="0">
              <a:spcBef>
                <a:spcPts val="320"/>
              </a:spcBef>
              <a:spcAft>
                <a:spcPts val="0"/>
              </a:spcAft>
              <a:buClr>
                <a:schemeClr val="lt1"/>
              </a:buClr>
              <a:buSzPts val="1600"/>
              <a:buNone/>
            </a:pPr>
            <a:r>
              <a:rPr lang="en-US" sz="1600" dirty="0"/>
              <a:t>https://commons.wikimedia.org/wiki/File:Vincent_van_Gogh_-_Olive_Orchard_-_Google_Art_Project.jpg</a:t>
            </a:r>
            <a:endParaRPr dirty="0"/>
          </a:p>
          <a:p>
            <a:pPr marL="342900" lvl="0" indent="-342900" algn="l" rtl="0">
              <a:spcBef>
                <a:spcPts val="320"/>
              </a:spcBef>
              <a:spcAft>
                <a:spcPts val="0"/>
              </a:spcAft>
              <a:buClr>
                <a:schemeClr val="lt1"/>
              </a:buClr>
              <a:buSzPts val="1600"/>
              <a:buNone/>
            </a:pPr>
            <a:r>
              <a:rPr lang="en-US" sz="1600" dirty="0"/>
              <a:t>https://commons.wikimedia.org/wiki/File:Pie_Baker_1951_(6942859612).jpg</a:t>
            </a:r>
            <a:endParaRPr dirty="0"/>
          </a:p>
          <a:p>
            <a:pPr marL="342900" lvl="0" indent="-342900" algn="l" rtl="0">
              <a:spcBef>
                <a:spcPts val="320"/>
              </a:spcBef>
              <a:spcAft>
                <a:spcPts val="0"/>
              </a:spcAft>
              <a:buClr>
                <a:schemeClr val="lt1"/>
              </a:buClr>
              <a:buSzPts val="1600"/>
              <a:buNone/>
            </a:pPr>
            <a:r>
              <a:rPr lang="en-US" sz="1600" dirty="0"/>
              <a:t>https://commons.wikimedia.org/wiki/File:Ulmann,_African-American_Church.jpg</a:t>
            </a:r>
            <a:endParaRPr dirty="0"/>
          </a:p>
          <a:p>
            <a:pPr marL="342900" lvl="0" indent="-342900" algn="l" rtl="0">
              <a:spcBef>
                <a:spcPts val="320"/>
              </a:spcBef>
              <a:spcAft>
                <a:spcPts val="0"/>
              </a:spcAft>
              <a:buClr>
                <a:schemeClr val="lt1"/>
              </a:buClr>
              <a:buSzPts val="1600"/>
              <a:buNone/>
            </a:pPr>
            <a:r>
              <a:rPr lang="en-US" sz="1600" dirty="0"/>
              <a:t>http://commons.wikimedia.org/wiki/File:S%C3%B6der%C3%A5kra_kyrka04.JPG</a:t>
            </a:r>
            <a:endParaRPr dirty="0"/>
          </a:p>
          <a:p>
            <a:pPr marL="342900" lvl="0" indent="-342900" algn="l" rtl="0">
              <a:spcBef>
                <a:spcPts val="320"/>
              </a:spcBef>
              <a:spcAft>
                <a:spcPts val="0"/>
              </a:spcAft>
              <a:buClr>
                <a:schemeClr val="lt1"/>
              </a:buClr>
              <a:buSzPts val="1600"/>
              <a:buNone/>
            </a:pPr>
            <a:r>
              <a:rPr lang="en-US" sz="1600" dirty="0"/>
              <a:t>https://commons.wikimedia.org/wiki/File:Paul_Signac_-_In_the_Time_of_Harmony-_The_Joy_of_Life--Sunday_by_the_Sea_-_Google_Art_Project.jpg</a:t>
            </a:r>
            <a:endParaRPr dirty="0"/>
          </a:p>
          <a:p>
            <a:pPr marL="342900" lvl="0" indent="-342900" algn="l" rtl="0">
              <a:spcBef>
                <a:spcPts val="320"/>
              </a:spcBef>
              <a:spcAft>
                <a:spcPts val="0"/>
              </a:spcAft>
              <a:buClr>
                <a:schemeClr val="lt1"/>
              </a:buClr>
              <a:buSzPts val="1600"/>
              <a:buNone/>
            </a:pPr>
            <a:r>
              <a:rPr lang="en-US" sz="1600" dirty="0"/>
              <a:t>https://commons.wikimedia.org/wiki/File:Barcelona_MNAC_Stoning_of_St-Stephen.jpg</a:t>
            </a:r>
            <a:endParaRPr dirty="0"/>
          </a:p>
          <a:p>
            <a:pPr marL="342900" lvl="0" indent="-342900" algn="l" rtl="0">
              <a:spcBef>
                <a:spcPts val="320"/>
              </a:spcBef>
              <a:spcAft>
                <a:spcPts val="0"/>
              </a:spcAft>
              <a:buClr>
                <a:schemeClr val="lt1"/>
              </a:buClr>
              <a:buSzPts val="1600"/>
              <a:buNone/>
            </a:pPr>
            <a:r>
              <a:rPr lang="en-US" sz="1600" dirty="0"/>
              <a:t>https://www.flickr.com/photos/thomashawk/5391897874/ - Thomas Hawk</a:t>
            </a:r>
            <a:endParaRPr dirty="0"/>
          </a:p>
          <a:p>
            <a:pPr marL="342900" lvl="0" indent="-342900" algn="l" rtl="0">
              <a:spcBef>
                <a:spcPts val="320"/>
              </a:spcBef>
              <a:spcAft>
                <a:spcPts val="0"/>
              </a:spcAft>
              <a:buClr>
                <a:schemeClr val="lt1"/>
              </a:buClr>
              <a:buSzPts val="1600"/>
              <a:buNone/>
            </a:pPr>
            <a:r>
              <a:rPr lang="en-US" sz="1600" dirty="0"/>
              <a:t>http://www.flickr.com/photos/csessums/5318762762</a:t>
            </a:r>
            <a:endParaRPr dirty="0"/>
          </a:p>
          <a:p>
            <a:pPr marL="342900" lvl="0" indent="-342900" algn="l" rtl="0">
              <a:spcBef>
                <a:spcPts val="320"/>
              </a:spcBef>
              <a:spcAft>
                <a:spcPts val="0"/>
              </a:spcAft>
              <a:buClr>
                <a:schemeClr val="lt1"/>
              </a:buClr>
              <a:buSzPts val="1600"/>
              <a:buNone/>
            </a:pPr>
            <a:r>
              <a:rPr lang="en-US" sz="1600" dirty="0"/>
              <a:t>https://commons.wikimedia.org/wiki/File:The_Apostles_Farewell_-_Master_S.H._-_Google_Cultural_Institute.jpg</a:t>
            </a:r>
            <a:endParaRPr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61722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Three Women Praying  --  Church of Gondar, Ethiopia</a:t>
            </a:r>
            <a:endParaRPr/>
          </a:p>
        </p:txBody>
      </p:sp>
      <p:pic>
        <p:nvPicPr>
          <p:cNvPr id="102" name="Google Shape;102;p3"/>
          <p:cNvPicPr preferRelativeResize="0"/>
          <p:nvPr/>
        </p:nvPicPr>
        <p:blipFill rotWithShape="1">
          <a:blip r:embed="rId3">
            <a:alphaModFix/>
          </a:blip>
          <a:srcRect b="-1694"/>
          <a:stretch/>
        </p:blipFill>
        <p:spPr>
          <a:xfrm>
            <a:off x="2667000" y="762000"/>
            <a:ext cx="7099300" cy="4953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3200400" y="1828800"/>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They are like trees planted by streams of water, which yield their fruit in its season, and their leaves do not wither.</a:t>
            </a:r>
            <a:endParaRPr sz="3600">
              <a:solidFill>
                <a:schemeClr val="lt1"/>
              </a:solidFill>
              <a:latin typeface="Calibri"/>
              <a:ea typeface="Calibri"/>
              <a:cs typeface="Calibri"/>
              <a:sym typeface="Calibri"/>
            </a:endParaRPr>
          </a:p>
        </p:txBody>
      </p:sp>
      <p:sp>
        <p:nvSpPr>
          <p:cNvPr id="108" name="Google Shape;108;p4"/>
          <p:cNvSpPr txBox="1"/>
          <p:nvPr/>
        </p:nvSpPr>
        <p:spPr>
          <a:xfrm>
            <a:off x="5562600" y="44958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1:3a</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pic>
        <p:nvPicPr>
          <p:cNvPr id="113" name="Google Shape;113;p5"/>
          <p:cNvPicPr preferRelativeResize="0"/>
          <p:nvPr/>
        </p:nvPicPr>
        <p:blipFill rotWithShape="1">
          <a:blip r:embed="rId3">
            <a:alphaModFix/>
          </a:blip>
          <a:srcRect/>
          <a:stretch/>
        </p:blipFill>
        <p:spPr>
          <a:xfrm>
            <a:off x="2105322" y="0"/>
            <a:ext cx="8029278" cy="6324600"/>
          </a:xfrm>
          <a:prstGeom prst="rect">
            <a:avLst/>
          </a:prstGeom>
          <a:noFill/>
          <a:ln>
            <a:noFill/>
          </a:ln>
        </p:spPr>
      </p:pic>
      <p:sp>
        <p:nvSpPr>
          <p:cNvPr id="114" name="Google Shape;114;p5"/>
          <p:cNvSpPr txBox="1"/>
          <p:nvPr/>
        </p:nvSpPr>
        <p:spPr>
          <a:xfrm>
            <a:off x="1752600" y="6443247"/>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Olive Orchard  --  Vincent van Gogh, Nelson-Atkins Museum of Art, Kansas City, MO</a:t>
            </a:r>
            <a:endParaRPr sz="1600">
              <a:solidFill>
                <a:srgbClr val="F2F2F2"/>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3150704" y="2133600"/>
            <a:ext cx="6324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this is the testimony: God gave us eternal life, and this life is in his Son.</a:t>
            </a:r>
            <a:endParaRPr/>
          </a:p>
        </p:txBody>
      </p:sp>
      <p:sp>
        <p:nvSpPr>
          <p:cNvPr id="120" name="Google Shape;120;p6"/>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1 John 5:11</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pic>
        <p:nvPicPr>
          <p:cNvPr id="125" name="Google Shape;125;p7"/>
          <p:cNvPicPr preferRelativeResize="0"/>
          <p:nvPr/>
        </p:nvPicPr>
        <p:blipFill rotWithShape="1">
          <a:blip r:embed="rId3">
            <a:alphaModFix/>
          </a:blip>
          <a:srcRect/>
          <a:stretch/>
        </p:blipFill>
        <p:spPr>
          <a:xfrm>
            <a:off x="2286000" y="21885"/>
            <a:ext cx="7772400" cy="6205818"/>
          </a:xfrm>
          <a:prstGeom prst="rect">
            <a:avLst/>
          </a:prstGeom>
          <a:noFill/>
          <a:ln>
            <a:noFill/>
          </a:ln>
        </p:spPr>
      </p:pic>
      <p:sp>
        <p:nvSpPr>
          <p:cNvPr id="126" name="Google Shape;126;p7"/>
          <p:cNvSpPr txBox="1"/>
          <p:nvPr/>
        </p:nvSpPr>
        <p:spPr>
          <a:xfrm>
            <a:off x="1752600" y="6443246"/>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Jesus Christ of the Sacred Heart  --  Philippines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743200" y="2057401"/>
            <a:ext cx="7086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dirty="0">
                <a:solidFill>
                  <a:schemeClr val="lt1"/>
                </a:solidFill>
                <a:latin typeface="Calibri"/>
                <a:ea typeface="Calibri"/>
                <a:cs typeface="Calibri"/>
                <a:sym typeface="Calibri"/>
              </a:rPr>
              <a:t>"And now I am no longer in the world, but they are in the world…"</a:t>
            </a:r>
            <a:endParaRPr sz="3600" dirty="0">
              <a:solidFill>
                <a:schemeClr val="lt1"/>
              </a:solidFill>
              <a:latin typeface="Calibri"/>
              <a:ea typeface="Calibri"/>
              <a:cs typeface="Calibri"/>
              <a:sym typeface="Calibri"/>
            </a:endParaRPr>
          </a:p>
        </p:txBody>
      </p:sp>
      <p:sp>
        <p:nvSpPr>
          <p:cNvPr id="132" name="Google Shape;132;p8"/>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17:11a</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pic>
        <p:nvPicPr>
          <p:cNvPr id="137" name="Google Shape;137;p9"/>
          <p:cNvPicPr preferRelativeResize="0"/>
          <p:nvPr/>
        </p:nvPicPr>
        <p:blipFill rotWithShape="1">
          <a:blip r:embed="rId3">
            <a:alphaModFix/>
          </a:blip>
          <a:srcRect/>
          <a:stretch/>
        </p:blipFill>
        <p:spPr>
          <a:xfrm>
            <a:off x="1981200" y="409576"/>
            <a:ext cx="8229600" cy="5229225"/>
          </a:xfrm>
          <a:prstGeom prst="rect">
            <a:avLst/>
          </a:prstGeom>
          <a:noFill/>
          <a:ln>
            <a:noFill/>
          </a:ln>
        </p:spPr>
      </p:pic>
      <p:sp>
        <p:nvSpPr>
          <p:cNvPr id="138" name="Google Shape;138;p9"/>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Mennonite Voluntary Service members helping in the Home for the Aged  --  Eureka, IL</a:t>
            </a:r>
            <a:endParaRPr/>
          </a:p>
        </p:txBody>
      </p:sp>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24</Slides>
  <Notes>24</Notes>
  <HiddenSlides>0</HiddenSlide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First Sunday after Christmas Day Year A</vt:lpstr>
      <vt:lpstr>Seventh Sunday of Easter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22</cp:revision>
  <dcterms:created xsi:type="dcterms:W3CDTF">2016-08-31T16:46:43Z</dcterms:created>
  <dcterms:modified xsi:type="dcterms:W3CDTF">2025-10-31T17:25:56Z</dcterms:modified>
</cp:coreProperties>
</file>