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zvGiRJ9edtHAx/TNYNHCLcrMGo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70DCA5-BEE7-4D49-9AC1-927181BD2044}" v="53" dt="2025-10-22T14:51:38.2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570DCA5-BEE7-4D49-9AC1-927181BD2044}"/>
    <pc:docChg chg="modSld">
      <pc:chgData name="Allison Blackwell" userId="7Y4zoj1sqs5H+IG1uY71RyUTFRj8vI3Lj7CrwoODLF4=" providerId="None" clId="Web-{C570DCA5-BEE7-4D49-9AC1-927181BD2044}" dt="2025-10-22T14:51:36.485" v="23" actId="20577"/>
      <pc:docMkLst>
        <pc:docMk/>
      </pc:docMkLst>
      <pc:sldChg chg="modSp">
        <pc:chgData name="Allison Blackwell" userId="7Y4zoj1sqs5H+IG1uY71RyUTFRj8vI3Lj7CrwoODLF4=" providerId="None" clId="Web-{C570DCA5-BEE7-4D49-9AC1-927181BD2044}" dt="2025-10-22T14:47:53.729" v="3" actId="14100"/>
        <pc:sldMkLst>
          <pc:docMk/>
          <pc:sldMk cId="0" sldId="257"/>
        </pc:sldMkLst>
        <pc:spChg chg="mod">
          <ac:chgData name="Allison Blackwell" userId="7Y4zoj1sqs5H+IG1uY71RyUTFRj8vI3Lj7CrwoODLF4=" providerId="None" clId="Web-{C570DCA5-BEE7-4D49-9AC1-927181BD2044}" dt="2025-10-22T14:47:53.729" v="3" actId="14100"/>
          <ac:spMkLst>
            <pc:docMk/>
            <pc:sldMk cId="0" sldId="257"/>
            <ac:spMk id="95" creationId="{00000000-0000-0000-0000-000000000000}"/>
          </ac:spMkLst>
        </pc:spChg>
      </pc:sldChg>
      <pc:sldChg chg="modSp">
        <pc:chgData name="Allison Blackwell" userId="7Y4zoj1sqs5H+IG1uY71RyUTFRj8vI3Lj7CrwoODLF4=" providerId="None" clId="Web-{C570DCA5-BEE7-4D49-9AC1-927181BD2044}" dt="2025-10-22T14:48:15.589" v="6" actId="20577"/>
        <pc:sldMkLst>
          <pc:docMk/>
          <pc:sldMk cId="0" sldId="259"/>
        </pc:sldMkLst>
        <pc:spChg chg="mod">
          <ac:chgData name="Allison Blackwell" userId="7Y4zoj1sqs5H+IG1uY71RyUTFRj8vI3Lj7CrwoODLF4=" providerId="None" clId="Web-{C570DCA5-BEE7-4D49-9AC1-927181BD2044}" dt="2025-10-22T14:48:15.589" v="6" actId="20577"/>
          <ac:spMkLst>
            <pc:docMk/>
            <pc:sldMk cId="0" sldId="259"/>
            <ac:spMk id="107" creationId="{00000000-0000-0000-0000-000000000000}"/>
          </ac:spMkLst>
        </pc:spChg>
      </pc:sldChg>
      <pc:sldChg chg="modSp">
        <pc:chgData name="Allison Blackwell" userId="7Y4zoj1sqs5H+IG1uY71RyUTFRj8vI3Lj7CrwoODLF4=" providerId="None" clId="Web-{C570DCA5-BEE7-4D49-9AC1-927181BD2044}" dt="2025-10-22T14:48:43.981" v="9" actId="20577"/>
        <pc:sldMkLst>
          <pc:docMk/>
          <pc:sldMk cId="0" sldId="261"/>
        </pc:sldMkLst>
        <pc:spChg chg="mod">
          <ac:chgData name="Allison Blackwell" userId="7Y4zoj1sqs5H+IG1uY71RyUTFRj8vI3Lj7CrwoODLF4=" providerId="None" clId="Web-{C570DCA5-BEE7-4D49-9AC1-927181BD2044}" dt="2025-10-22T14:48:43.981" v="9" actId="20577"/>
          <ac:spMkLst>
            <pc:docMk/>
            <pc:sldMk cId="0" sldId="261"/>
            <ac:spMk id="119" creationId="{00000000-0000-0000-0000-000000000000}"/>
          </ac:spMkLst>
        </pc:spChg>
      </pc:sldChg>
      <pc:sldChg chg="modSp">
        <pc:chgData name="Allison Blackwell" userId="7Y4zoj1sqs5H+IG1uY71RyUTFRj8vI3Lj7CrwoODLF4=" providerId="None" clId="Web-{C570DCA5-BEE7-4D49-9AC1-927181BD2044}" dt="2025-10-22T14:50:20.437" v="11" actId="20577"/>
        <pc:sldMkLst>
          <pc:docMk/>
          <pc:sldMk cId="0" sldId="267"/>
        </pc:sldMkLst>
        <pc:spChg chg="mod">
          <ac:chgData name="Allison Blackwell" userId="7Y4zoj1sqs5H+IG1uY71RyUTFRj8vI3Lj7CrwoODLF4=" providerId="None" clId="Web-{C570DCA5-BEE7-4D49-9AC1-927181BD2044}" dt="2025-10-22T14:50:20.437" v="11" actId="20577"/>
          <ac:spMkLst>
            <pc:docMk/>
            <pc:sldMk cId="0" sldId="267"/>
            <ac:spMk id="155" creationId="{00000000-0000-0000-0000-000000000000}"/>
          </ac:spMkLst>
        </pc:spChg>
      </pc:sldChg>
      <pc:sldChg chg="modSp">
        <pc:chgData name="Allison Blackwell" userId="7Y4zoj1sqs5H+IG1uY71RyUTFRj8vI3Lj7CrwoODLF4=" providerId="None" clId="Web-{C570DCA5-BEE7-4D49-9AC1-927181BD2044}" dt="2025-10-22T14:50:39.328" v="16" actId="20577"/>
        <pc:sldMkLst>
          <pc:docMk/>
          <pc:sldMk cId="0" sldId="269"/>
        </pc:sldMkLst>
        <pc:spChg chg="mod">
          <ac:chgData name="Allison Blackwell" userId="7Y4zoj1sqs5H+IG1uY71RyUTFRj8vI3Lj7CrwoODLF4=" providerId="None" clId="Web-{C570DCA5-BEE7-4D49-9AC1-927181BD2044}" dt="2025-10-22T14:50:39.328" v="16" actId="20577"/>
          <ac:spMkLst>
            <pc:docMk/>
            <pc:sldMk cId="0" sldId="269"/>
            <ac:spMk id="167" creationId="{00000000-0000-0000-0000-000000000000}"/>
          </ac:spMkLst>
        </pc:spChg>
      </pc:sldChg>
      <pc:sldChg chg="modSp">
        <pc:chgData name="Allison Blackwell" userId="7Y4zoj1sqs5H+IG1uY71RyUTFRj8vI3Lj7CrwoODLF4=" providerId="None" clId="Web-{C570DCA5-BEE7-4D49-9AC1-927181BD2044}" dt="2025-10-22T14:51:02.250" v="19" actId="20577"/>
        <pc:sldMkLst>
          <pc:docMk/>
          <pc:sldMk cId="0" sldId="271"/>
        </pc:sldMkLst>
        <pc:spChg chg="mod">
          <ac:chgData name="Allison Blackwell" userId="7Y4zoj1sqs5H+IG1uY71RyUTFRj8vI3Lj7CrwoODLF4=" providerId="None" clId="Web-{C570DCA5-BEE7-4D49-9AC1-927181BD2044}" dt="2025-10-22T14:51:02.250" v="19" actId="20577"/>
          <ac:spMkLst>
            <pc:docMk/>
            <pc:sldMk cId="0" sldId="271"/>
            <ac:spMk id="179" creationId="{00000000-0000-0000-0000-000000000000}"/>
          </ac:spMkLst>
        </pc:spChg>
      </pc:sldChg>
      <pc:sldChg chg="modSp">
        <pc:chgData name="Allison Blackwell" userId="7Y4zoj1sqs5H+IG1uY71RyUTFRj8vI3Lj7CrwoODLF4=" providerId="None" clId="Web-{C570DCA5-BEE7-4D49-9AC1-927181BD2044}" dt="2025-10-22T14:51:16.375" v="20" actId="20577"/>
        <pc:sldMkLst>
          <pc:docMk/>
          <pc:sldMk cId="0" sldId="273"/>
        </pc:sldMkLst>
        <pc:spChg chg="mod">
          <ac:chgData name="Allison Blackwell" userId="7Y4zoj1sqs5H+IG1uY71RyUTFRj8vI3Lj7CrwoODLF4=" providerId="None" clId="Web-{C570DCA5-BEE7-4D49-9AC1-927181BD2044}" dt="2025-10-22T14:51:16.375" v="20" actId="20577"/>
          <ac:spMkLst>
            <pc:docMk/>
            <pc:sldMk cId="0" sldId="273"/>
            <ac:spMk id="191" creationId="{00000000-0000-0000-0000-000000000000}"/>
          </ac:spMkLst>
        </pc:spChg>
      </pc:sldChg>
      <pc:sldChg chg="modSp">
        <pc:chgData name="Allison Blackwell" userId="7Y4zoj1sqs5H+IG1uY71RyUTFRj8vI3Lj7CrwoODLF4=" providerId="None" clId="Web-{C570DCA5-BEE7-4D49-9AC1-927181BD2044}" dt="2025-10-22T14:51:36.485" v="23" actId="20577"/>
        <pc:sldMkLst>
          <pc:docMk/>
          <pc:sldMk cId="0" sldId="275"/>
        </pc:sldMkLst>
        <pc:spChg chg="mod">
          <ac:chgData name="Allison Blackwell" userId="7Y4zoj1sqs5H+IG1uY71RyUTFRj8vI3Lj7CrwoODLF4=" providerId="None" clId="Web-{C570DCA5-BEE7-4D49-9AC1-927181BD2044}" dt="2025-10-22T14:51:36.485" v="23" actId="20577"/>
          <ac:spMkLst>
            <pc:docMk/>
            <pc:sldMk cId="0" sldId="275"/>
            <ac:spMk id="20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425575"/>
            <a:ext cx="87630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Seventh Sunday after the Epiphany</a:t>
            </a:r>
            <a:endParaRPr/>
          </a:p>
        </p:txBody>
      </p:sp>
      <p:sp>
        <p:nvSpPr>
          <p:cNvPr id="89" name="Google Shape;89;p1"/>
          <p:cNvSpPr txBox="1">
            <a:spLocks noGrp="1"/>
          </p:cNvSpPr>
          <p:nvPr>
            <p:ph type="subTitle" idx="1"/>
          </p:nvPr>
        </p:nvSpPr>
        <p:spPr>
          <a:xfrm>
            <a:off x="28194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057400" y="5903893"/>
            <a:ext cx="7391400" cy="954107"/>
          </a:xfrm>
          <a:prstGeom prst="rect">
            <a:avLst/>
          </a:prstGeom>
          <a:solidFill>
            <a:srgbClr val="918F5F">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2"/>
                </a:solidFill>
                <a:latin typeface="Calibri"/>
                <a:ea typeface="Calibri"/>
                <a:cs typeface="Calibri"/>
                <a:sym typeface="Calibri"/>
              </a:rPr>
              <a:t>Isaiah 43:18-25 </a:t>
            </a:r>
            <a:r>
              <a:rPr lang="en-US" sz="2400" b="0" i="0" u="none" strike="noStrike" cap="none">
                <a:solidFill>
                  <a:schemeClr val="lt2"/>
                </a:solidFill>
                <a:latin typeface="Calibri"/>
                <a:ea typeface="Calibri"/>
                <a:cs typeface="Calibri"/>
                <a:sym typeface="Calibri"/>
              </a:rPr>
              <a:t>•</a:t>
            </a:r>
            <a:r>
              <a:rPr lang="en-US" sz="2800" b="0" i="0" u="none" strike="noStrike" cap="none">
                <a:solidFill>
                  <a:schemeClr val="lt2"/>
                </a:solidFill>
                <a:latin typeface="Calibri"/>
                <a:ea typeface="Calibri"/>
                <a:cs typeface="Calibri"/>
                <a:sym typeface="Calibri"/>
              </a:rPr>
              <a:t> Psalm 41</a:t>
            </a:r>
            <a:endParaRPr/>
          </a:p>
          <a:p>
            <a:pPr marL="0" marR="0" lvl="0" indent="0" algn="ctr" rtl="0">
              <a:spcBef>
                <a:spcPts val="0"/>
              </a:spcBef>
              <a:spcAft>
                <a:spcPts val="0"/>
              </a:spcAft>
              <a:buNone/>
            </a:pPr>
            <a:r>
              <a:rPr lang="en-US" sz="2800" b="0" i="0" u="none" strike="noStrike" cap="none">
                <a:solidFill>
                  <a:schemeClr val="lt2"/>
                </a:solidFill>
                <a:latin typeface="Calibri"/>
                <a:ea typeface="Calibri"/>
                <a:cs typeface="Calibri"/>
                <a:sym typeface="Calibri"/>
              </a:rPr>
              <a:t>2 Corinthians 1:18-22 </a:t>
            </a:r>
            <a:r>
              <a:rPr lang="en-US" sz="2400" b="0" i="0" u="none" strike="noStrike" cap="none">
                <a:solidFill>
                  <a:schemeClr val="lt2"/>
                </a:solidFill>
                <a:latin typeface="Calibri"/>
                <a:ea typeface="Calibri"/>
                <a:cs typeface="Calibri"/>
                <a:sym typeface="Calibri"/>
              </a:rPr>
              <a:t>•</a:t>
            </a:r>
            <a:r>
              <a:rPr lang="en-US" sz="2800" b="0" i="0" u="none" strike="noStrike" cap="none">
                <a:solidFill>
                  <a:schemeClr val="lt2"/>
                </a:solidFill>
                <a:latin typeface="Calibri"/>
                <a:ea typeface="Calibri"/>
                <a:cs typeface="Calibri"/>
                <a:sym typeface="Calibri"/>
              </a:rPr>
              <a:t> Mark 2:1-12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2551837"/>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some people came, bringing to him a paralyzed man, carried by four of them.</a:t>
            </a:r>
            <a:endParaRPr sz="3600">
              <a:solidFill>
                <a:schemeClr val="lt1"/>
              </a:solidFill>
              <a:latin typeface="Calibri"/>
              <a:ea typeface="Calibri"/>
              <a:cs typeface="Calibri"/>
              <a:sym typeface="Calibri"/>
            </a:endParaRPr>
          </a:p>
        </p:txBody>
      </p:sp>
      <p:sp>
        <p:nvSpPr>
          <p:cNvPr id="144" name="Google Shape;144;p10"/>
          <p:cNvSpPr txBox="1"/>
          <p:nvPr/>
        </p:nvSpPr>
        <p:spPr>
          <a:xfrm>
            <a:off x="59436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Healing the Paralytic, Sant’Apollinare Nuovo, 504</a:t>
            </a:r>
            <a:endParaRPr/>
          </a:p>
        </p:txBody>
      </p:sp>
      <p:pic>
        <p:nvPicPr>
          <p:cNvPr id="150" name="Google Shape;150;p11"/>
          <p:cNvPicPr preferRelativeResize="0"/>
          <p:nvPr/>
        </p:nvPicPr>
        <p:blipFill rotWithShape="1">
          <a:blip r:embed="rId3">
            <a:alphaModFix/>
          </a:blip>
          <a:srcRect/>
          <a:stretch/>
        </p:blipFill>
        <p:spPr>
          <a:xfrm>
            <a:off x="1346200" y="30480"/>
            <a:ext cx="9499600" cy="590162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19400" y="1231881"/>
            <a:ext cx="69342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when they could not bring him to Jesus because of the crowd, they removed the roof above him, and after having dug through it, they let down the mat on which the paralytic lay.</a:t>
            </a:r>
            <a:endParaRPr dirty="0">
              <a:solidFill>
                <a:schemeClr val="lt1"/>
              </a:solidFill>
            </a:endParaRPr>
          </a:p>
        </p:txBody>
      </p:sp>
      <p:sp>
        <p:nvSpPr>
          <p:cNvPr id="156" name="Google Shape;156;p12"/>
          <p:cNvSpPr txBox="1"/>
          <p:nvPr/>
        </p:nvSpPr>
        <p:spPr>
          <a:xfrm>
            <a:off x="6080760" y="48768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219200" y="3013501"/>
            <a:ext cx="3116861"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Paralytic at Capernaum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Peter Koenig, 20</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a:t>
            </a:r>
            <a:endParaRPr/>
          </a:p>
        </p:txBody>
      </p:sp>
      <p:pic>
        <p:nvPicPr>
          <p:cNvPr id="162" name="Google Shape;162;p13"/>
          <p:cNvPicPr preferRelativeResize="0"/>
          <p:nvPr/>
        </p:nvPicPr>
        <p:blipFill rotWithShape="1">
          <a:blip r:embed="rId3">
            <a:alphaModFix/>
          </a:blip>
          <a:srcRect/>
          <a:stretch/>
        </p:blipFill>
        <p:spPr>
          <a:xfrm>
            <a:off x="5715000" y="0"/>
            <a:ext cx="5541818"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3048000" y="2828835"/>
            <a:ext cx="6553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When Jesus saw their faith, he said to the paralytic, “Child, your sins are forgiven.”</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990600" y="3136612"/>
            <a:ext cx="40386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Healing the Paralytic</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Vatican City, 3</a:t>
            </a:r>
            <a:r>
              <a:rPr lang="en-US" sz="1600" baseline="30000">
                <a:solidFill>
                  <a:srgbClr val="F2F2F2"/>
                </a:solidFill>
                <a:latin typeface="Calibri"/>
                <a:ea typeface="Calibri"/>
                <a:cs typeface="Calibri"/>
                <a:sym typeface="Calibri"/>
              </a:rPr>
              <a:t>rd</a:t>
            </a:r>
            <a:r>
              <a:rPr lang="en-US" sz="1600">
                <a:solidFill>
                  <a:srgbClr val="F2F2F2"/>
                </a:solidFill>
                <a:latin typeface="Calibri"/>
                <a:ea typeface="Calibri"/>
                <a:cs typeface="Calibri"/>
                <a:sym typeface="Calibri"/>
              </a:rPr>
              <a:t>-4</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centuries</a:t>
            </a:r>
            <a:endParaRPr/>
          </a:p>
        </p:txBody>
      </p:sp>
      <p:pic>
        <p:nvPicPr>
          <p:cNvPr id="174" name="Google Shape;174;p15"/>
          <p:cNvPicPr preferRelativeResize="0"/>
          <p:nvPr/>
        </p:nvPicPr>
        <p:blipFill rotWithShape="1">
          <a:blip r:embed="rId3">
            <a:alphaModFix/>
          </a:blip>
          <a:srcRect/>
          <a:stretch/>
        </p:blipFill>
        <p:spPr>
          <a:xfrm>
            <a:off x="5149215" y="5209"/>
            <a:ext cx="6052185"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3200400" y="2362200"/>
            <a:ext cx="6400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so that you may know that the Son of Man has authority on earth to forgive sins...”</a:t>
            </a:r>
            <a:endParaRPr sz="3600" dirty="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2:10</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533400" y="2890391"/>
            <a:ext cx="3623312"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Christ’s Miracles on the Andrews diptych (Bottom Left)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Victoria and Albert Museum, 450-460</a:t>
            </a:r>
            <a:endParaRPr/>
          </a:p>
        </p:txBody>
      </p:sp>
      <p:pic>
        <p:nvPicPr>
          <p:cNvPr id="186" name="Google Shape;186;p17"/>
          <p:cNvPicPr preferRelativeResize="0"/>
          <p:nvPr/>
        </p:nvPicPr>
        <p:blipFill rotWithShape="1">
          <a:blip r:embed="rId3">
            <a:alphaModFix/>
          </a:blip>
          <a:srcRect/>
          <a:stretch/>
        </p:blipFill>
        <p:spPr>
          <a:xfrm>
            <a:off x="4530092" y="0"/>
            <a:ext cx="7246620"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971800" y="2828835"/>
            <a:ext cx="6705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say to you, stand up, take your mat, and go to your home.”</a:t>
            </a:r>
            <a:endParaRPr dirty="0">
              <a:solidFill>
                <a:schemeClr val="lt1"/>
              </a:solidFill>
            </a:endParaRPr>
          </a:p>
        </p:txBody>
      </p:sp>
      <p:sp>
        <p:nvSpPr>
          <p:cNvPr id="192" name="Google Shape;192;p18"/>
          <p:cNvSpPr txBox="1"/>
          <p:nvPr/>
        </p:nvSpPr>
        <p:spPr>
          <a:xfrm>
            <a:off x="6096000" y="44196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2:11</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676400" y="6172200"/>
            <a:ext cx="8915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Heals a Paralyzed Man, JESUS MAFA, 1973</a:t>
            </a:r>
            <a:endParaRPr/>
          </a:p>
        </p:txBody>
      </p:sp>
      <p:pic>
        <p:nvPicPr>
          <p:cNvPr id="198" name="Google Shape;198;p19"/>
          <p:cNvPicPr preferRelativeResize="0"/>
          <p:nvPr/>
        </p:nvPicPr>
        <p:blipFill rotWithShape="1">
          <a:blip r:embed="rId3">
            <a:alphaModFix/>
          </a:blip>
          <a:srcRect/>
          <a:stretch/>
        </p:blipFill>
        <p:spPr>
          <a:xfrm>
            <a:off x="1676400" y="15239"/>
            <a:ext cx="8915400" cy="587567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95600" y="1981200"/>
            <a:ext cx="706755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I am about to do a new thing; now it springs forth</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do you not perceive it? I will make a way in the wilderness and rivers in the desert.</a:t>
            </a:r>
            <a:endParaRPr sz="3600" dirty="0">
              <a:solidFill>
                <a:schemeClr val="lt1"/>
              </a:solidFill>
              <a:latin typeface="Calibri"/>
              <a:ea typeface="Calibri"/>
              <a:cs typeface="Calibri"/>
              <a:sym typeface="Calibri"/>
            </a:endParaRPr>
          </a:p>
        </p:txBody>
      </p:sp>
      <p:sp>
        <p:nvSpPr>
          <p:cNvPr id="96" name="Google Shape;96;p2"/>
          <p:cNvSpPr txBox="1"/>
          <p:nvPr/>
        </p:nvSpPr>
        <p:spPr>
          <a:xfrm>
            <a:off x="6088912" y="48768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43:19</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514600" y="2551837"/>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he stood up and immediately took the mat and went out before all of them...</a:t>
            </a:r>
            <a:endParaRPr dirty="0">
              <a:solidFill>
                <a:schemeClr val="lt1"/>
              </a:solidFill>
            </a:endParaRPr>
          </a:p>
        </p:txBody>
      </p:sp>
      <p:sp>
        <p:nvSpPr>
          <p:cNvPr id="204" name="Google Shape;204;p20"/>
          <p:cNvSpPr txBox="1"/>
          <p:nvPr/>
        </p:nvSpPr>
        <p:spPr>
          <a:xfrm>
            <a:off x="6065520" y="45720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2:12a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828800" y="6324600"/>
            <a:ext cx="8534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Healing of the Paralytic, Anthony Van Dyck, 1599-1641</a:t>
            </a:r>
            <a:endParaRPr/>
          </a:p>
        </p:txBody>
      </p:sp>
      <p:pic>
        <p:nvPicPr>
          <p:cNvPr id="210" name="Google Shape;210;p21"/>
          <p:cNvPicPr preferRelativeResize="0"/>
          <p:nvPr/>
        </p:nvPicPr>
        <p:blipFill rotWithShape="1">
          <a:blip r:embed="rId3">
            <a:alphaModFix/>
          </a:blip>
          <a:srcRect/>
          <a:stretch/>
        </p:blipFill>
        <p:spPr>
          <a:xfrm>
            <a:off x="2041933" y="0"/>
            <a:ext cx="8108133" cy="614191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6" name="Google Shape;216;p22"/>
          <p:cNvSpPr txBox="1">
            <a:spLocks noGrp="1"/>
          </p:cNvSpPr>
          <p:nvPr>
            <p:ph type="body" idx="1"/>
          </p:nvPr>
        </p:nvSpPr>
        <p:spPr>
          <a:xfrm>
            <a:off x="1657350" y="504825"/>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https://commons.wikimedia.org/wiki/File:Twilight_in_the_Wilderness_by_Frederic_Edwin_Church_(3).jpg</a:t>
            </a:r>
            <a:endParaRPr dirty="0"/>
          </a:p>
          <a:p>
            <a:pPr marL="342900" lvl="0" indent="-342900" algn="l" rtl="0">
              <a:spcBef>
                <a:spcPts val="320"/>
              </a:spcBef>
              <a:spcAft>
                <a:spcPts val="0"/>
              </a:spcAft>
              <a:buClr>
                <a:schemeClr val="lt1"/>
              </a:buClr>
              <a:buSzPts val="1600"/>
              <a:buNone/>
            </a:pPr>
            <a:r>
              <a:rPr lang="en-US" sz="1600" dirty="0"/>
              <a:t>http://commons.wikimedia.org/wiki/File:Cecil_Beaton_Photographs-_General_IB4152C.jpg</a:t>
            </a:r>
            <a:endParaRPr dirty="0"/>
          </a:p>
          <a:p>
            <a:pPr marL="342900" lvl="0" indent="-342900" algn="l" rtl="0">
              <a:spcBef>
                <a:spcPts val="320"/>
              </a:spcBef>
              <a:spcAft>
                <a:spcPts val="0"/>
              </a:spcAft>
              <a:buClr>
                <a:schemeClr val="lt1"/>
              </a:buClr>
              <a:buSzPts val="1600"/>
              <a:buNone/>
            </a:pPr>
            <a:r>
              <a:rPr lang="en-US" sz="1600" dirty="0"/>
              <a:t>https://commons.wikimedia.org/wiki/File:Saint_Elizabeth_Ann_Seton_Parish_(Pickerington,_Ohio)_-_stained_glass,_The_Father.jpg</a:t>
            </a:r>
            <a:endParaRPr dirty="0"/>
          </a:p>
          <a:p>
            <a:pPr marL="342900" lvl="0" indent="-342900" algn="l" rtl="0">
              <a:spcBef>
                <a:spcPts val="320"/>
              </a:spcBef>
              <a:spcAft>
                <a:spcPts val="0"/>
              </a:spcAft>
              <a:buClr>
                <a:schemeClr val="lt1"/>
              </a:buClr>
              <a:buSzPts val="1600"/>
              <a:buNone/>
            </a:pPr>
            <a:r>
              <a:rPr lang="en-US" sz="1600" dirty="0"/>
              <a:t>https://commons.wikimedia.org/wiki/File:Amen_-_Logo.png</a:t>
            </a:r>
            <a:endParaRPr dirty="0"/>
          </a:p>
          <a:p>
            <a:pPr marL="342900" lvl="0" indent="-342900" algn="l" rtl="0">
              <a:spcBef>
                <a:spcPts val="320"/>
              </a:spcBef>
              <a:spcAft>
                <a:spcPts val="0"/>
              </a:spcAft>
              <a:buClr>
                <a:schemeClr val="lt1"/>
              </a:buClr>
              <a:buSzPts val="1600"/>
              <a:buNone/>
            </a:pPr>
            <a:r>
              <a:rPr lang="en-US" sz="1600" dirty="0"/>
              <a:t>https://commons.wikimedia.org/wiki/File:Jesus_healing_the_paralytic_in_Cafarnaum_-_Sant%27Apollinare_Nuovo_-_Ravenna_2016.jpg</a:t>
            </a:r>
            <a:endParaRPr dirty="0"/>
          </a:p>
          <a:p>
            <a:pPr marL="342900" lvl="0" indent="-342900" algn="l" rtl="0">
              <a:spcBef>
                <a:spcPts val="320"/>
              </a:spcBef>
              <a:spcAft>
                <a:spcPts val="0"/>
              </a:spcAft>
              <a:buClr>
                <a:schemeClr val="lt1"/>
              </a:buClr>
              <a:buSzPts val="1600"/>
              <a:buNone/>
            </a:pPr>
            <a:r>
              <a:rPr lang="en-US" sz="1600" dirty="0"/>
              <a:t>https://www.pwkoenig.co.uk/</a:t>
            </a:r>
            <a:endParaRPr dirty="0"/>
          </a:p>
          <a:p>
            <a:pPr marL="342900" lvl="0" indent="-342900" algn="l" rtl="0">
              <a:spcBef>
                <a:spcPts val="320"/>
              </a:spcBef>
              <a:spcAft>
                <a:spcPts val="0"/>
              </a:spcAft>
              <a:buClr>
                <a:schemeClr val="lt1"/>
              </a:buClr>
              <a:buSzPts val="1600"/>
              <a:buNone/>
            </a:pPr>
            <a:r>
              <a:rPr lang="en-US" sz="1600" dirty="0"/>
              <a:t>https://diglib.library.vanderbilt.edu/diglib-fulldisplay.pl?SID=20211129539318411&amp;code=act&amp;RC=52006&amp;Row=3</a:t>
            </a:r>
            <a:endParaRPr dirty="0"/>
          </a:p>
          <a:p>
            <a:pPr marL="342900" lvl="0" indent="-342900" algn="l" rtl="0">
              <a:spcBef>
                <a:spcPts val="320"/>
              </a:spcBef>
              <a:spcAft>
                <a:spcPts val="0"/>
              </a:spcAft>
              <a:buClr>
                <a:schemeClr val="lt1"/>
              </a:buClr>
              <a:buSzPts val="1600"/>
              <a:buNone/>
            </a:pPr>
            <a:r>
              <a:rPr lang="en-US" sz="1600" dirty="0"/>
              <a:t>https://diglib.library.vanderbilt.edu/diglib-fulldisplay.pl?SID=20211129539318411&amp;code=act&amp;RC=31768&amp;Row=13</a:t>
            </a:r>
            <a:endParaRPr dirty="0"/>
          </a:p>
          <a:p>
            <a:pPr marL="342900" lvl="0" indent="-342900" algn="l" rtl="0">
              <a:spcBef>
                <a:spcPts val="320"/>
              </a:spcBef>
              <a:spcAft>
                <a:spcPts val="0"/>
              </a:spcAft>
              <a:buClr>
                <a:schemeClr val="lt1"/>
              </a:buClr>
              <a:buSzPts val="1600"/>
              <a:buNone/>
            </a:pPr>
            <a:r>
              <a:rPr lang="en-US" sz="1600" dirty="0"/>
              <a:t>https://diglib.library.vanderbilt.edu/diglib-fulldisplay.pl?SID=20211129539318411&amp;code=act&amp;RC=48306&amp;Row=1</a:t>
            </a:r>
            <a:endParaRPr dirty="0"/>
          </a:p>
          <a:p>
            <a:pPr marL="342900" lvl="0" indent="-342900" algn="l" rtl="0">
              <a:spcBef>
                <a:spcPts val="320"/>
              </a:spcBef>
              <a:spcAft>
                <a:spcPts val="0"/>
              </a:spcAft>
              <a:buClr>
                <a:schemeClr val="lt1"/>
              </a:buClr>
              <a:buSzPts val="1600"/>
              <a:buNone/>
            </a:pPr>
            <a:r>
              <a:rPr lang="en-US" sz="1600" dirty="0"/>
              <a:t>https://commons.wikimedia.org/wiki/File:Anthony_van_Dyck_-_The_healing_of_the_paralytic.jpg</a:t>
            </a:r>
            <a:endParaRPr sz="1600"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524000" y="6138446"/>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Twilight in the Wilderness, Frederic Edwin Church, 1860</a:t>
            </a:r>
            <a:endParaRPr/>
          </a:p>
        </p:txBody>
      </p:sp>
      <p:pic>
        <p:nvPicPr>
          <p:cNvPr id="102" name="Google Shape;102;p3"/>
          <p:cNvPicPr preferRelativeResize="0"/>
          <p:nvPr/>
        </p:nvPicPr>
        <p:blipFill rotWithShape="1">
          <a:blip r:embed="rId3">
            <a:alphaModFix/>
          </a:blip>
          <a:srcRect/>
          <a:stretch/>
        </p:blipFill>
        <p:spPr>
          <a:xfrm>
            <a:off x="1524000" y="30480"/>
            <a:ext cx="9144000" cy="5657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124200" y="2828835"/>
            <a:ext cx="6324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Happy are those who consider the poor...</a:t>
            </a:r>
            <a:endParaRPr sz="3600" dirty="0">
              <a:solidFill>
                <a:schemeClr val="lt1"/>
              </a:solidFill>
              <a:latin typeface="Calibri"/>
              <a:ea typeface="Calibri"/>
              <a:cs typeface="Calibri"/>
              <a:sym typeface="Calibri"/>
            </a:endParaRPr>
          </a:p>
        </p:txBody>
      </p:sp>
      <p:sp>
        <p:nvSpPr>
          <p:cNvPr id="108" name="Google Shape;108;p4"/>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41:1a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533400" y="2745103"/>
            <a:ext cx="3810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China 1944: A destitute boy with a wicker basket in the Poor People’s Refuge in Changsa</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Cecil Beaton, 1944</a:t>
            </a:r>
            <a:endParaRPr/>
          </a:p>
        </p:txBody>
      </p:sp>
      <p:pic>
        <p:nvPicPr>
          <p:cNvPr id="114" name="Google Shape;114;p5"/>
          <p:cNvPicPr preferRelativeResize="0"/>
          <p:nvPr/>
        </p:nvPicPr>
        <p:blipFill rotWithShape="1">
          <a:blip r:embed="rId3">
            <a:alphaModFix/>
          </a:blip>
          <a:srcRect/>
          <a:stretch/>
        </p:blipFill>
        <p:spPr>
          <a:xfrm>
            <a:off x="4838702" y="-1"/>
            <a:ext cx="6438898" cy="68136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046892" y="2126732"/>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you have upheld me because of my integrity and set me in your presence forever.</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41:12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143000" y="3013501"/>
            <a:ext cx="3810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Hand of God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 Elizabeth Ann Seton Parish, 1992</a:t>
            </a:r>
            <a:endParaRPr/>
          </a:p>
        </p:txBody>
      </p:sp>
      <p:pic>
        <p:nvPicPr>
          <p:cNvPr id="126" name="Google Shape;126;p7"/>
          <p:cNvPicPr preferRelativeResize="0"/>
          <p:nvPr/>
        </p:nvPicPr>
        <p:blipFill rotWithShape="1">
          <a:blip r:embed="rId3">
            <a:alphaModFix/>
          </a:blip>
          <a:srcRect/>
          <a:stretch/>
        </p:blipFill>
        <p:spPr>
          <a:xfrm>
            <a:off x="5867400" y="0"/>
            <a:ext cx="5464542"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819400" y="2362200"/>
            <a:ext cx="6553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this reason it is through him that we say the “Amen,” to the glory of God.</a:t>
            </a:r>
            <a:endParaRPr sz="3600">
              <a:solidFill>
                <a:schemeClr val="lt1"/>
              </a:solidFill>
              <a:latin typeface="Calibri"/>
              <a:ea typeface="Calibri"/>
              <a:cs typeface="Calibri"/>
              <a:sym typeface="Calibri"/>
            </a:endParaRPr>
          </a:p>
        </p:txBody>
      </p:sp>
      <p:sp>
        <p:nvSpPr>
          <p:cNvPr id="132" name="Google Shape;132;p8"/>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Corinthians 1:20b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5638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Amen, 2019</a:t>
            </a:r>
            <a:endParaRPr/>
          </a:p>
        </p:txBody>
      </p:sp>
      <p:pic>
        <p:nvPicPr>
          <p:cNvPr id="138" name="Google Shape;138;p9"/>
          <p:cNvPicPr preferRelativeResize="0"/>
          <p:nvPr/>
        </p:nvPicPr>
        <p:blipFill rotWithShape="1">
          <a:blip r:embed="rId3">
            <a:alphaModFix/>
          </a:blip>
          <a:srcRect/>
          <a:stretch/>
        </p:blipFill>
        <p:spPr>
          <a:xfrm>
            <a:off x="3276600" y="1914072"/>
            <a:ext cx="6028082" cy="2200728"/>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Seventh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18</cp:revision>
  <dcterms:created xsi:type="dcterms:W3CDTF">2016-08-31T16:46:43Z</dcterms:created>
  <dcterms:modified xsi:type="dcterms:W3CDTF">2025-10-22T14:51:39Z</dcterms:modified>
</cp:coreProperties>
</file>